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exend SemiBold" panose="020B0604020202020204" charset="0"/>
      <p:regular r:id="rId16"/>
      <p:bold r:id="rId17"/>
    </p:embeddedFont>
    <p:embeddedFont>
      <p:font typeface="Lexend" panose="020B0604020202020204"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4C9653-C6F4-4031-B9F4-80CAFEE3A0EA}">
  <a:tblStyle styleId="{1C4C9653-C6F4-4031-B9F4-80CAFEE3A0EA}"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870cb044bc_0_4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870cb044bc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d5bc1b2e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d5bc1b2e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d5bc1b2ec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3d5bc1b2ec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d5bc1b2ec4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3d5bc1b2ec4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3d5bc1b2e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3d5bc1b2ec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d5bc1b2ec4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3d5bc1b2ec4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d5bc1b2ec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3d5bc1b2ec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d5bc1b2ec4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3d5bc1b2ec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3d5bc1b2ec4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3d5bc1b2ec4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d5bc1b2ec4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d5bc1b2ec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d5bc1b2ec4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d5bc1b2ec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d5bc1b2ec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3d5bc1b2ec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3d65059be0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3d65059be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_3">
    <p:spTree>
      <p:nvGrpSpPr>
        <p:cNvPr id="1" name="Shape 9"/>
        <p:cNvGrpSpPr/>
        <p:nvPr/>
      </p:nvGrpSpPr>
      <p:grpSpPr>
        <a:xfrm>
          <a:off x="0" y="0"/>
          <a:ext cx="0" cy="0"/>
          <a:chOff x="0" y="0"/>
          <a:chExt cx="0" cy="0"/>
        </a:xfrm>
      </p:grpSpPr>
      <p:sp>
        <p:nvSpPr>
          <p:cNvPr id="10" name="Google Shape;10;p2"/>
          <p:cNvSpPr/>
          <p:nvPr/>
        </p:nvSpPr>
        <p:spPr>
          <a:xfrm>
            <a:off x="643200" y="659425"/>
            <a:ext cx="3146400" cy="1091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 name="Google Shape;11;p2"/>
          <p:cNvSpPr txBox="1">
            <a:spLocks noGrp="1"/>
          </p:cNvSpPr>
          <p:nvPr>
            <p:ph type="title"/>
          </p:nvPr>
        </p:nvSpPr>
        <p:spPr>
          <a:xfrm>
            <a:off x="671825" y="727744"/>
            <a:ext cx="3117600" cy="12018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 name="Google Shape;12;p2"/>
          <p:cNvSpPr/>
          <p:nvPr/>
        </p:nvSpPr>
        <p:spPr>
          <a:xfrm>
            <a:off x="2216400" y="1750725"/>
            <a:ext cx="4711200" cy="2187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 name="Google Shape;13;p2"/>
          <p:cNvSpPr/>
          <p:nvPr/>
        </p:nvSpPr>
        <p:spPr>
          <a:xfrm>
            <a:off x="1686400" y="1750825"/>
            <a:ext cx="528900" cy="5289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 name="Google Shape;14;p2"/>
          <p:cNvSpPr/>
          <p:nvPr/>
        </p:nvSpPr>
        <p:spPr>
          <a:xfrm>
            <a:off x="6927600" y="2843900"/>
            <a:ext cx="528900" cy="1091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 name="Google Shape;15;p2"/>
          <p:cNvSpPr txBox="1">
            <a:spLocks noGrp="1"/>
          </p:cNvSpPr>
          <p:nvPr>
            <p:ph type="title" idx="2"/>
          </p:nvPr>
        </p:nvSpPr>
        <p:spPr>
          <a:xfrm>
            <a:off x="2258050" y="1800075"/>
            <a:ext cx="4623900" cy="2219700"/>
          </a:xfrm>
          <a:prstGeom prst="rect">
            <a:avLst/>
          </a:prstGeom>
        </p:spPr>
        <p:txBody>
          <a:bodyPr spcFirstLastPara="1" wrap="square" lIns="91425" tIns="91425" rIns="91425" bIns="91425" anchor="t" anchorCtr="0">
            <a:normAutofit/>
          </a:bodyPr>
          <a:lstStyle>
            <a:lvl1pPr lvl="0">
              <a:spcBef>
                <a:spcPts val="0"/>
              </a:spcBef>
              <a:spcAft>
                <a:spcPts val="0"/>
              </a:spcAft>
              <a:buSzPts val="5400"/>
              <a:buNone/>
              <a:defRPr sz="5400"/>
            </a:lvl1pPr>
            <a:lvl2pPr lvl="1">
              <a:spcBef>
                <a:spcPts val="0"/>
              </a:spcBef>
              <a:spcAft>
                <a:spcPts val="0"/>
              </a:spcAft>
              <a:buSzPts val="5400"/>
              <a:buNone/>
              <a:defRPr sz="5400"/>
            </a:lvl2pPr>
            <a:lvl3pPr lvl="2">
              <a:spcBef>
                <a:spcPts val="0"/>
              </a:spcBef>
              <a:spcAft>
                <a:spcPts val="0"/>
              </a:spcAft>
              <a:buSzPts val="5400"/>
              <a:buNone/>
              <a:defRPr sz="5400"/>
            </a:lvl3pPr>
            <a:lvl4pPr lvl="3">
              <a:spcBef>
                <a:spcPts val="0"/>
              </a:spcBef>
              <a:spcAft>
                <a:spcPts val="0"/>
              </a:spcAft>
              <a:buSzPts val="5400"/>
              <a:buNone/>
              <a:defRPr sz="5400"/>
            </a:lvl4pPr>
            <a:lvl5pPr lvl="4">
              <a:spcBef>
                <a:spcPts val="0"/>
              </a:spcBef>
              <a:spcAft>
                <a:spcPts val="0"/>
              </a:spcAft>
              <a:buSzPts val="5400"/>
              <a:buNone/>
              <a:defRPr sz="5400"/>
            </a:lvl5pPr>
            <a:lvl6pPr lvl="5">
              <a:spcBef>
                <a:spcPts val="0"/>
              </a:spcBef>
              <a:spcAft>
                <a:spcPts val="0"/>
              </a:spcAft>
              <a:buSzPts val="5400"/>
              <a:buNone/>
              <a:defRPr sz="5400"/>
            </a:lvl6pPr>
            <a:lvl7pPr lvl="6">
              <a:spcBef>
                <a:spcPts val="0"/>
              </a:spcBef>
              <a:spcAft>
                <a:spcPts val="0"/>
              </a:spcAft>
              <a:buSzPts val="5400"/>
              <a:buNone/>
              <a:defRPr sz="5400"/>
            </a:lvl7pPr>
            <a:lvl8pPr lvl="7">
              <a:spcBef>
                <a:spcPts val="0"/>
              </a:spcBef>
              <a:spcAft>
                <a:spcPts val="0"/>
              </a:spcAft>
              <a:buSzPts val="5400"/>
              <a:buNone/>
              <a:defRPr sz="5400"/>
            </a:lvl8pPr>
            <a:lvl9pPr lvl="8">
              <a:spcBef>
                <a:spcPts val="0"/>
              </a:spcBef>
              <a:spcAft>
                <a:spcPts val="0"/>
              </a:spcAft>
              <a:buSzPts val="5400"/>
              <a:buNone/>
              <a:defRPr sz="5400"/>
            </a:lvl9pPr>
          </a:lstStyle>
          <a:p>
            <a:endParaRPr/>
          </a:p>
        </p:txBody>
      </p:sp>
      <p:sp>
        <p:nvSpPr>
          <p:cNvPr id="16" name="Google Shape;16;p2"/>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 name="Google Shape;17;p2"/>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ree storyboards">
  <p:cSld name="TITLE_3_1">
    <p:spTree>
      <p:nvGrpSpPr>
        <p:cNvPr id="1" name="Shape 18"/>
        <p:cNvGrpSpPr/>
        <p:nvPr/>
      </p:nvGrpSpPr>
      <p:grpSpPr>
        <a:xfrm>
          <a:off x="0" y="0"/>
          <a:ext cx="0" cy="0"/>
          <a:chOff x="0" y="0"/>
          <a:chExt cx="0" cy="0"/>
        </a:xfrm>
      </p:grpSpPr>
      <p:sp>
        <p:nvSpPr>
          <p:cNvPr id="19" name="Google Shape;19;p3"/>
          <p:cNvSpPr/>
          <p:nvPr/>
        </p:nvSpPr>
        <p:spPr>
          <a:xfrm>
            <a:off x="304800" y="3161075"/>
            <a:ext cx="2851500" cy="16791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 name="Google Shape;20;p3"/>
          <p:cNvSpPr/>
          <p:nvPr/>
        </p:nvSpPr>
        <p:spPr>
          <a:xfrm>
            <a:off x="5999150" y="3161050"/>
            <a:ext cx="2840100" cy="16791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1" name="Google Shape;21;p3"/>
          <p:cNvSpPr/>
          <p:nvPr/>
        </p:nvSpPr>
        <p:spPr>
          <a:xfrm>
            <a:off x="3156175" y="3161150"/>
            <a:ext cx="2851500" cy="16791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 name="Google Shape;22;p3"/>
          <p:cNvSpPr txBox="1">
            <a:spLocks noGrp="1"/>
          </p:cNvSpPr>
          <p:nvPr>
            <p:ph type="subTitle" idx="1"/>
          </p:nvPr>
        </p:nvSpPr>
        <p:spPr>
          <a:xfrm>
            <a:off x="314208" y="3134376"/>
            <a:ext cx="2816100" cy="543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a:spLocks noGrp="1"/>
          </p:cNvSpPr>
          <p:nvPr>
            <p:ph type="pic" idx="2"/>
          </p:nvPr>
        </p:nvSpPr>
        <p:spPr>
          <a:xfrm>
            <a:off x="307625" y="1316450"/>
            <a:ext cx="2851500" cy="1844700"/>
          </a:xfrm>
          <a:prstGeom prst="rect">
            <a:avLst/>
          </a:prstGeom>
          <a:noFill/>
          <a:ln w="19050" cap="flat" cmpd="sng">
            <a:solidFill>
              <a:schemeClr val="dk1"/>
            </a:solidFill>
            <a:prstDash val="solid"/>
            <a:round/>
            <a:headEnd type="none" w="sm" len="sm"/>
            <a:tailEnd type="none" w="sm" len="sm"/>
          </a:ln>
        </p:spPr>
      </p:sp>
      <p:sp>
        <p:nvSpPr>
          <p:cNvPr id="24" name="Google Shape;24;p3"/>
          <p:cNvSpPr txBox="1">
            <a:spLocks noGrp="1"/>
          </p:cNvSpPr>
          <p:nvPr>
            <p:ph type="body" idx="3"/>
          </p:nvPr>
        </p:nvSpPr>
        <p:spPr>
          <a:xfrm>
            <a:off x="316485" y="3761317"/>
            <a:ext cx="2688600" cy="109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5" name="Google Shape;25;p3"/>
          <p:cNvSpPr>
            <a:spLocks noGrp="1"/>
          </p:cNvSpPr>
          <p:nvPr>
            <p:ph type="pic" idx="4"/>
          </p:nvPr>
        </p:nvSpPr>
        <p:spPr>
          <a:xfrm>
            <a:off x="3159125" y="1316450"/>
            <a:ext cx="2851500" cy="1844700"/>
          </a:xfrm>
          <a:prstGeom prst="rect">
            <a:avLst/>
          </a:prstGeom>
          <a:noFill/>
          <a:ln w="19050" cap="flat" cmpd="sng">
            <a:solidFill>
              <a:schemeClr val="dk1"/>
            </a:solidFill>
            <a:prstDash val="solid"/>
            <a:round/>
            <a:headEnd type="none" w="sm" len="sm"/>
            <a:tailEnd type="none" w="sm" len="sm"/>
          </a:ln>
        </p:spPr>
      </p:sp>
      <p:sp>
        <p:nvSpPr>
          <p:cNvPr id="26" name="Google Shape;26;p3"/>
          <p:cNvSpPr>
            <a:spLocks noGrp="1"/>
          </p:cNvSpPr>
          <p:nvPr>
            <p:ph type="pic" idx="5"/>
          </p:nvPr>
        </p:nvSpPr>
        <p:spPr>
          <a:xfrm>
            <a:off x="6010625" y="1316450"/>
            <a:ext cx="2828700" cy="1844700"/>
          </a:xfrm>
          <a:prstGeom prst="rect">
            <a:avLst/>
          </a:prstGeom>
          <a:noFill/>
          <a:ln w="19050" cap="flat" cmpd="sng">
            <a:solidFill>
              <a:schemeClr val="dk1"/>
            </a:solidFill>
            <a:prstDash val="solid"/>
            <a:round/>
            <a:headEnd type="none" w="sm" len="sm"/>
            <a:tailEnd type="none" w="sm" len="sm"/>
          </a:ln>
        </p:spPr>
      </p:sp>
      <p:sp>
        <p:nvSpPr>
          <p:cNvPr id="27" name="Google Shape;27;p3"/>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 name="Google Shape;28;p3"/>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9" name="Google Shape;29;p3"/>
          <p:cNvSpPr/>
          <p:nvPr/>
        </p:nvSpPr>
        <p:spPr>
          <a:xfrm>
            <a:off x="304800" y="305325"/>
            <a:ext cx="2851500" cy="10092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 name="Google Shape;30;p3"/>
          <p:cNvSpPr/>
          <p:nvPr/>
        </p:nvSpPr>
        <p:spPr>
          <a:xfrm>
            <a:off x="3159125" y="811350"/>
            <a:ext cx="1159500" cy="5025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 name="Google Shape;31;p3"/>
          <p:cNvSpPr txBox="1">
            <a:spLocks noGrp="1"/>
          </p:cNvSpPr>
          <p:nvPr>
            <p:ph type="title"/>
          </p:nvPr>
        </p:nvSpPr>
        <p:spPr>
          <a:xfrm>
            <a:off x="328518" y="361238"/>
            <a:ext cx="2720700" cy="1131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2" name="Google Shape;32;p3"/>
          <p:cNvSpPr txBox="1">
            <a:spLocks noGrp="1"/>
          </p:cNvSpPr>
          <p:nvPr>
            <p:ph type="subTitle" idx="6"/>
          </p:nvPr>
        </p:nvSpPr>
        <p:spPr>
          <a:xfrm>
            <a:off x="3156683" y="3134376"/>
            <a:ext cx="2816100" cy="543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
          <p:cNvSpPr txBox="1">
            <a:spLocks noGrp="1"/>
          </p:cNvSpPr>
          <p:nvPr>
            <p:ph type="body" idx="7"/>
          </p:nvPr>
        </p:nvSpPr>
        <p:spPr>
          <a:xfrm>
            <a:off x="3158960" y="3761317"/>
            <a:ext cx="2688600" cy="109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4" name="Google Shape;34;p3"/>
          <p:cNvSpPr txBox="1">
            <a:spLocks noGrp="1"/>
          </p:cNvSpPr>
          <p:nvPr>
            <p:ph type="subTitle" idx="8"/>
          </p:nvPr>
        </p:nvSpPr>
        <p:spPr>
          <a:xfrm>
            <a:off x="6007809" y="3134376"/>
            <a:ext cx="2816100" cy="543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
          <p:cNvSpPr txBox="1">
            <a:spLocks noGrp="1"/>
          </p:cNvSpPr>
          <p:nvPr>
            <p:ph type="body" idx="9"/>
          </p:nvPr>
        </p:nvSpPr>
        <p:spPr>
          <a:xfrm>
            <a:off x="6010085" y="3761317"/>
            <a:ext cx="2688600" cy="109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ptions 1 Overview">
  <p:cSld name="TITLE_3_1_1">
    <p:spTree>
      <p:nvGrpSpPr>
        <p:cNvPr id="1" name="Shape 36"/>
        <p:cNvGrpSpPr/>
        <p:nvPr/>
      </p:nvGrpSpPr>
      <p:grpSpPr>
        <a:xfrm>
          <a:off x="0" y="0"/>
          <a:ext cx="0" cy="0"/>
          <a:chOff x="0" y="0"/>
          <a:chExt cx="0" cy="0"/>
        </a:xfrm>
      </p:grpSpPr>
      <p:sp>
        <p:nvSpPr>
          <p:cNvPr id="37" name="Google Shape;37;p4"/>
          <p:cNvSpPr/>
          <p:nvPr/>
        </p:nvSpPr>
        <p:spPr>
          <a:xfrm>
            <a:off x="1172300" y="660200"/>
            <a:ext cx="4711200" cy="16398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8" name="Google Shape;38;p4"/>
          <p:cNvSpPr/>
          <p:nvPr/>
        </p:nvSpPr>
        <p:spPr>
          <a:xfrm>
            <a:off x="5883500" y="1756696"/>
            <a:ext cx="12249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 name="Google Shape;39;p4"/>
          <p:cNvSpPr txBox="1">
            <a:spLocks noGrp="1"/>
          </p:cNvSpPr>
          <p:nvPr>
            <p:ph type="title"/>
          </p:nvPr>
        </p:nvSpPr>
        <p:spPr>
          <a:xfrm>
            <a:off x="1195425" y="734045"/>
            <a:ext cx="4648800" cy="17337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4"/>
          <p:cNvSpPr>
            <a:spLocks noGrp="1"/>
          </p:cNvSpPr>
          <p:nvPr>
            <p:ph type="pic" idx="2"/>
          </p:nvPr>
        </p:nvSpPr>
        <p:spPr>
          <a:xfrm>
            <a:off x="3260500" y="2309850"/>
            <a:ext cx="1569000" cy="1625400"/>
          </a:xfrm>
          <a:prstGeom prst="rect">
            <a:avLst/>
          </a:prstGeom>
          <a:noFill/>
          <a:ln w="19050" cap="flat" cmpd="sng">
            <a:solidFill>
              <a:schemeClr val="dk1"/>
            </a:solidFill>
            <a:prstDash val="solid"/>
            <a:round/>
            <a:headEnd type="none" w="sm" len="sm"/>
            <a:tailEnd type="none" w="sm" len="sm"/>
          </a:ln>
        </p:spPr>
      </p:sp>
      <p:sp>
        <p:nvSpPr>
          <p:cNvPr id="41" name="Google Shape;41;p4"/>
          <p:cNvSpPr>
            <a:spLocks noGrp="1"/>
          </p:cNvSpPr>
          <p:nvPr>
            <p:ph type="pic" idx="3"/>
          </p:nvPr>
        </p:nvSpPr>
        <p:spPr>
          <a:xfrm>
            <a:off x="4849525" y="2309850"/>
            <a:ext cx="3128100" cy="2174100"/>
          </a:xfrm>
          <a:prstGeom prst="rect">
            <a:avLst/>
          </a:prstGeom>
          <a:noFill/>
          <a:ln w="19050" cap="flat" cmpd="sng">
            <a:solidFill>
              <a:schemeClr val="dk1"/>
            </a:solidFill>
            <a:prstDash val="solid"/>
            <a:round/>
            <a:headEnd type="none" w="sm" len="sm"/>
            <a:tailEnd type="none" w="sm" len="sm"/>
          </a:ln>
        </p:spPr>
      </p:sp>
      <p:sp>
        <p:nvSpPr>
          <p:cNvPr id="42" name="Google Shape;42;p4"/>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3" name="Google Shape;43;p4"/>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CUSTOM">
    <p:spTree>
      <p:nvGrpSpPr>
        <p:cNvPr id="1" name="Shape 44"/>
        <p:cNvGrpSpPr/>
        <p:nvPr/>
      </p:nvGrpSpPr>
      <p:grpSpPr>
        <a:xfrm>
          <a:off x="0" y="0"/>
          <a:ext cx="0" cy="0"/>
          <a:chOff x="0" y="0"/>
          <a:chExt cx="0" cy="0"/>
        </a:xfrm>
      </p:grpSpPr>
      <p:sp>
        <p:nvSpPr>
          <p:cNvPr id="45" name="Google Shape;45;p5"/>
          <p:cNvSpPr/>
          <p:nvPr/>
        </p:nvSpPr>
        <p:spPr>
          <a:xfrm>
            <a:off x="3523325" y="2195625"/>
            <a:ext cx="4990200" cy="2385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6" name="Google Shape;46;p5"/>
          <p:cNvSpPr/>
          <p:nvPr/>
        </p:nvSpPr>
        <p:spPr>
          <a:xfrm>
            <a:off x="1420210" y="2202200"/>
            <a:ext cx="2101800" cy="5433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7" name="Google Shape;47;p5"/>
          <p:cNvSpPr/>
          <p:nvPr/>
        </p:nvSpPr>
        <p:spPr>
          <a:xfrm>
            <a:off x="378750" y="562250"/>
            <a:ext cx="3146100" cy="16398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8" name="Google Shape;48;p5"/>
          <p:cNvSpPr txBox="1">
            <a:spLocks noGrp="1"/>
          </p:cNvSpPr>
          <p:nvPr>
            <p:ph type="title"/>
          </p:nvPr>
        </p:nvSpPr>
        <p:spPr>
          <a:xfrm>
            <a:off x="378750" y="562250"/>
            <a:ext cx="3146100" cy="1639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49" name="Google Shape;49;p5"/>
          <p:cNvSpPr/>
          <p:nvPr/>
        </p:nvSpPr>
        <p:spPr>
          <a:xfrm>
            <a:off x="3523323" y="1654202"/>
            <a:ext cx="5289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50" name="Google Shape;50;p5"/>
          <p:cNvSpPr txBox="1">
            <a:spLocks noGrp="1"/>
          </p:cNvSpPr>
          <p:nvPr>
            <p:ph type="body" idx="1"/>
          </p:nvPr>
        </p:nvSpPr>
        <p:spPr>
          <a:xfrm>
            <a:off x="3623075" y="2300000"/>
            <a:ext cx="4790700" cy="218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51" name="Google Shape;51;p5"/>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52" name="Google Shape;52;p5"/>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ptions 2 Overview">
  <p:cSld name="TITLE_3_1_1_1">
    <p:spTree>
      <p:nvGrpSpPr>
        <p:cNvPr id="1" name="Shape 53"/>
        <p:cNvGrpSpPr/>
        <p:nvPr/>
      </p:nvGrpSpPr>
      <p:grpSpPr>
        <a:xfrm>
          <a:off x="0" y="0"/>
          <a:ext cx="0" cy="0"/>
          <a:chOff x="0" y="0"/>
          <a:chExt cx="0" cy="0"/>
        </a:xfrm>
      </p:grpSpPr>
      <p:sp>
        <p:nvSpPr>
          <p:cNvPr id="54" name="Google Shape;54;p6"/>
          <p:cNvSpPr>
            <a:spLocks noGrp="1"/>
          </p:cNvSpPr>
          <p:nvPr>
            <p:ph type="pic" idx="2"/>
          </p:nvPr>
        </p:nvSpPr>
        <p:spPr>
          <a:xfrm>
            <a:off x="3793600" y="2297107"/>
            <a:ext cx="1569000" cy="1625400"/>
          </a:xfrm>
          <a:prstGeom prst="rect">
            <a:avLst/>
          </a:prstGeom>
          <a:noFill/>
          <a:ln w="19050" cap="flat" cmpd="sng">
            <a:solidFill>
              <a:schemeClr val="dk1"/>
            </a:solidFill>
            <a:prstDash val="solid"/>
            <a:round/>
            <a:headEnd type="none" w="sm" len="sm"/>
            <a:tailEnd type="none" w="sm" len="sm"/>
          </a:ln>
        </p:spPr>
      </p:sp>
      <p:sp>
        <p:nvSpPr>
          <p:cNvPr id="55" name="Google Shape;55;p6"/>
          <p:cNvSpPr>
            <a:spLocks noGrp="1"/>
          </p:cNvSpPr>
          <p:nvPr>
            <p:ph type="pic" idx="3"/>
          </p:nvPr>
        </p:nvSpPr>
        <p:spPr>
          <a:xfrm>
            <a:off x="663400" y="2297107"/>
            <a:ext cx="3128100" cy="2174100"/>
          </a:xfrm>
          <a:prstGeom prst="rect">
            <a:avLst/>
          </a:prstGeom>
          <a:noFill/>
          <a:ln w="19050" cap="flat" cmpd="sng">
            <a:solidFill>
              <a:schemeClr val="dk1"/>
            </a:solidFill>
            <a:prstDash val="solid"/>
            <a:round/>
            <a:headEnd type="none" w="sm" len="sm"/>
            <a:tailEnd type="none" w="sm" len="sm"/>
          </a:ln>
        </p:spPr>
      </p:sp>
      <p:sp>
        <p:nvSpPr>
          <p:cNvPr id="56" name="Google Shape;56;p6"/>
          <p:cNvSpPr/>
          <p:nvPr/>
        </p:nvSpPr>
        <p:spPr>
          <a:xfrm>
            <a:off x="1689800" y="660200"/>
            <a:ext cx="4711200" cy="16398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57" name="Google Shape;57;p6"/>
          <p:cNvSpPr/>
          <p:nvPr/>
        </p:nvSpPr>
        <p:spPr>
          <a:xfrm>
            <a:off x="1160900" y="1757477"/>
            <a:ext cx="5289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58" name="Google Shape;58;p6"/>
          <p:cNvSpPr txBox="1">
            <a:spLocks noGrp="1"/>
          </p:cNvSpPr>
          <p:nvPr>
            <p:ph type="title"/>
          </p:nvPr>
        </p:nvSpPr>
        <p:spPr>
          <a:xfrm>
            <a:off x="1721834" y="727054"/>
            <a:ext cx="4648800" cy="17337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9" name="Google Shape;59;p6"/>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0" name="Google Shape;60;p6"/>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ptions Overview (5)">
  <p:cSld name="TITLE_3_1_1_1_1">
    <p:spTree>
      <p:nvGrpSpPr>
        <p:cNvPr id="1" name="Shape 61"/>
        <p:cNvGrpSpPr/>
        <p:nvPr/>
      </p:nvGrpSpPr>
      <p:grpSpPr>
        <a:xfrm>
          <a:off x="0" y="0"/>
          <a:ext cx="0" cy="0"/>
          <a:chOff x="0" y="0"/>
          <a:chExt cx="0" cy="0"/>
        </a:xfrm>
      </p:grpSpPr>
      <p:sp>
        <p:nvSpPr>
          <p:cNvPr id="62" name="Google Shape;62;p7"/>
          <p:cNvSpPr/>
          <p:nvPr/>
        </p:nvSpPr>
        <p:spPr>
          <a:xfrm>
            <a:off x="298300" y="1431975"/>
            <a:ext cx="1713600" cy="18903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3" name="Google Shape;63;p7"/>
          <p:cNvSpPr/>
          <p:nvPr/>
        </p:nvSpPr>
        <p:spPr>
          <a:xfrm>
            <a:off x="5431665" y="1431975"/>
            <a:ext cx="1713600" cy="18903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4" name="Google Shape;64;p7"/>
          <p:cNvSpPr/>
          <p:nvPr/>
        </p:nvSpPr>
        <p:spPr>
          <a:xfrm>
            <a:off x="7137667" y="1431975"/>
            <a:ext cx="1713600" cy="18903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5" name="Google Shape;65;p7"/>
          <p:cNvSpPr/>
          <p:nvPr/>
        </p:nvSpPr>
        <p:spPr>
          <a:xfrm>
            <a:off x="2011981" y="1431975"/>
            <a:ext cx="1713600" cy="1890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6" name="Google Shape;66;p7"/>
          <p:cNvSpPr/>
          <p:nvPr/>
        </p:nvSpPr>
        <p:spPr>
          <a:xfrm>
            <a:off x="3717983" y="1431975"/>
            <a:ext cx="1713600" cy="1890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7" name="Google Shape;67;p7"/>
          <p:cNvSpPr txBox="1">
            <a:spLocks noGrp="1"/>
          </p:cNvSpPr>
          <p:nvPr>
            <p:ph type="body" idx="1"/>
          </p:nvPr>
        </p:nvSpPr>
        <p:spPr>
          <a:xfrm>
            <a:off x="310891" y="1431975"/>
            <a:ext cx="1688400" cy="189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68" name="Google Shape;68;p7"/>
          <p:cNvSpPr txBox="1">
            <a:spLocks noGrp="1"/>
          </p:cNvSpPr>
          <p:nvPr>
            <p:ph type="body" idx="2"/>
          </p:nvPr>
        </p:nvSpPr>
        <p:spPr>
          <a:xfrm>
            <a:off x="5444268" y="1431975"/>
            <a:ext cx="1688400" cy="189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69" name="Google Shape;69;p7"/>
          <p:cNvSpPr txBox="1">
            <a:spLocks noGrp="1"/>
          </p:cNvSpPr>
          <p:nvPr>
            <p:ph type="body" idx="3"/>
          </p:nvPr>
        </p:nvSpPr>
        <p:spPr>
          <a:xfrm>
            <a:off x="7105524" y="1431975"/>
            <a:ext cx="1688400" cy="189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70" name="Google Shape;70;p7"/>
          <p:cNvSpPr txBox="1">
            <a:spLocks noGrp="1"/>
          </p:cNvSpPr>
          <p:nvPr>
            <p:ph type="body" idx="4"/>
          </p:nvPr>
        </p:nvSpPr>
        <p:spPr>
          <a:xfrm>
            <a:off x="2037027" y="1431975"/>
            <a:ext cx="1688400" cy="189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71" name="Google Shape;71;p7"/>
          <p:cNvSpPr txBox="1">
            <a:spLocks noGrp="1"/>
          </p:cNvSpPr>
          <p:nvPr>
            <p:ph type="body" idx="5"/>
          </p:nvPr>
        </p:nvSpPr>
        <p:spPr>
          <a:xfrm>
            <a:off x="3727958" y="1431975"/>
            <a:ext cx="1688400" cy="189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72" name="Google Shape;72;p7"/>
          <p:cNvSpPr>
            <a:spLocks noGrp="1"/>
          </p:cNvSpPr>
          <p:nvPr>
            <p:ph type="pic" idx="6"/>
          </p:nvPr>
        </p:nvSpPr>
        <p:spPr>
          <a:xfrm>
            <a:off x="7137800" y="3322275"/>
            <a:ext cx="1713600" cy="1510200"/>
          </a:xfrm>
          <a:prstGeom prst="rect">
            <a:avLst/>
          </a:prstGeom>
          <a:noFill/>
          <a:ln w="19050" cap="flat" cmpd="sng">
            <a:solidFill>
              <a:schemeClr val="dk1"/>
            </a:solidFill>
            <a:prstDash val="solid"/>
            <a:round/>
            <a:headEnd type="none" w="sm" len="sm"/>
            <a:tailEnd type="none" w="sm" len="sm"/>
          </a:ln>
        </p:spPr>
      </p:sp>
      <p:sp>
        <p:nvSpPr>
          <p:cNvPr id="73" name="Google Shape;73;p7"/>
          <p:cNvSpPr>
            <a:spLocks noGrp="1"/>
          </p:cNvSpPr>
          <p:nvPr>
            <p:ph type="pic" idx="7"/>
          </p:nvPr>
        </p:nvSpPr>
        <p:spPr>
          <a:xfrm>
            <a:off x="5427747" y="3322276"/>
            <a:ext cx="1708200" cy="1510200"/>
          </a:xfrm>
          <a:prstGeom prst="rect">
            <a:avLst/>
          </a:prstGeom>
          <a:noFill/>
          <a:ln w="19050" cap="flat" cmpd="sng">
            <a:solidFill>
              <a:schemeClr val="dk1"/>
            </a:solidFill>
            <a:prstDash val="solid"/>
            <a:round/>
            <a:headEnd type="none" w="sm" len="sm"/>
            <a:tailEnd type="none" w="sm" len="sm"/>
          </a:ln>
        </p:spPr>
      </p:sp>
      <p:sp>
        <p:nvSpPr>
          <p:cNvPr id="74" name="Google Shape;74;p7"/>
          <p:cNvSpPr>
            <a:spLocks noGrp="1"/>
          </p:cNvSpPr>
          <p:nvPr>
            <p:ph type="pic" idx="8"/>
          </p:nvPr>
        </p:nvSpPr>
        <p:spPr>
          <a:xfrm>
            <a:off x="3723042" y="3322276"/>
            <a:ext cx="1708200" cy="1510200"/>
          </a:xfrm>
          <a:prstGeom prst="rect">
            <a:avLst/>
          </a:prstGeom>
          <a:noFill/>
          <a:ln w="19050" cap="flat" cmpd="sng">
            <a:solidFill>
              <a:schemeClr val="dk1"/>
            </a:solidFill>
            <a:prstDash val="solid"/>
            <a:round/>
            <a:headEnd type="none" w="sm" len="sm"/>
            <a:tailEnd type="none" w="sm" len="sm"/>
          </a:ln>
        </p:spPr>
      </p:sp>
      <p:sp>
        <p:nvSpPr>
          <p:cNvPr id="75" name="Google Shape;75;p7"/>
          <p:cNvSpPr>
            <a:spLocks noGrp="1"/>
          </p:cNvSpPr>
          <p:nvPr>
            <p:ph type="pic" idx="9"/>
          </p:nvPr>
        </p:nvSpPr>
        <p:spPr>
          <a:xfrm>
            <a:off x="2011891" y="3322275"/>
            <a:ext cx="1728000" cy="1510200"/>
          </a:xfrm>
          <a:prstGeom prst="rect">
            <a:avLst/>
          </a:prstGeom>
          <a:noFill/>
          <a:ln w="19050" cap="flat" cmpd="sng">
            <a:solidFill>
              <a:schemeClr val="dk1"/>
            </a:solidFill>
            <a:prstDash val="solid"/>
            <a:round/>
            <a:headEnd type="none" w="sm" len="sm"/>
            <a:tailEnd type="none" w="sm" len="sm"/>
          </a:ln>
        </p:spPr>
      </p:sp>
      <p:sp>
        <p:nvSpPr>
          <p:cNvPr id="76" name="Google Shape;76;p7"/>
          <p:cNvSpPr>
            <a:spLocks noGrp="1"/>
          </p:cNvSpPr>
          <p:nvPr>
            <p:ph type="pic" idx="13"/>
          </p:nvPr>
        </p:nvSpPr>
        <p:spPr>
          <a:xfrm>
            <a:off x="298300" y="3322275"/>
            <a:ext cx="1716000" cy="1510200"/>
          </a:xfrm>
          <a:prstGeom prst="rect">
            <a:avLst/>
          </a:prstGeom>
          <a:noFill/>
          <a:ln w="19050" cap="flat" cmpd="sng">
            <a:solidFill>
              <a:schemeClr val="dk1"/>
            </a:solidFill>
            <a:prstDash val="solid"/>
            <a:round/>
            <a:headEnd type="none" w="sm" len="sm"/>
            <a:tailEnd type="none" w="sm" len="sm"/>
          </a:ln>
        </p:spPr>
      </p:sp>
      <p:sp>
        <p:nvSpPr>
          <p:cNvPr id="77" name="Google Shape;77;p7"/>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78" name="Google Shape;78;p7"/>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79" name="Google Shape;79;p7"/>
          <p:cNvSpPr/>
          <p:nvPr/>
        </p:nvSpPr>
        <p:spPr>
          <a:xfrm>
            <a:off x="298300" y="301050"/>
            <a:ext cx="4020300" cy="606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0" name="Google Shape;80;p7"/>
          <p:cNvSpPr txBox="1">
            <a:spLocks noGrp="1"/>
          </p:cNvSpPr>
          <p:nvPr>
            <p:ph type="title"/>
          </p:nvPr>
        </p:nvSpPr>
        <p:spPr>
          <a:xfrm>
            <a:off x="279178" y="338025"/>
            <a:ext cx="40395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esentation Goal">
  <p:cSld name="TITLE_3_1_1_1_1_1">
    <p:spTree>
      <p:nvGrpSpPr>
        <p:cNvPr id="1" name="Shape 81"/>
        <p:cNvGrpSpPr/>
        <p:nvPr/>
      </p:nvGrpSpPr>
      <p:grpSpPr>
        <a:xfrm>
          <a:off x="0" y="0"/>
          <a:ext cx="0" cy="0"/>
          <a:chOff x="0" y="0"/>
          <a:chExt cx="0" cy="0"/>
        </a:xfrm>
      </p:grpSpPr>
      <p:sp>
        <p:nvSpPr>
          <p:cNvPr id="82" name="Google Shape;82;p8"/>
          <p:cNvSpPr/>
          <p:nvPr/>
        </p:nvSpPr>
        <p:spPr>
          <a:xfrm>
            <a:off x="298312" y="301050"/>
            <a:ext cx="5646900" cy="5310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3" name="Google Shape;83;p8"/>
          <p:cNvSpPr txBox="1">
            <a:spLocks noGrp="1"/>
          </p:cNvSpPr>
          <p:nvPr>
            <p:ph type="title"/>
          </p:nvPr>
        </p:nvSpPr>
        <p:spPr>
          <a:xfrm>
            <a:off x="279185" y="31227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4" name="Google Shape;84;p8"/>
          <p:cNvSpPr/>
          <p:nvPr/>
        </p:nvSpPr>
        <p:spPr>
          <a:xfrm>
            <a:off x="4463246" y="3362570"/>
            <a:ext cx="1190400" cy="9768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5" name="Google Shape;85;p8"/>
          <p:cNvSpPr/>
          <p:nvPr/>
        </p:nvSpPr>
        <p:spPr>
          <a:xfrm>
            <a:off x="5653655" y="3362561"/>
            <a:ext cx="487500" cy="4785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6" name="Google Shape;86;p8"/>
          <p:cNvSpPr/>
          <p:nvPr/>
        </p:nvSpPr>
        <p:spPr>
          <a:xfrm>
            <a:off x="4463250" y="1056975"/>
            <a:ext cx="4371300" cy="23055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7" name="Google Shape;87;p8"/>
          <p:cNvSpPr txBox="1">
            <a:spLocks noGrp="1"/>
          </p:cNvSpPr>
          <p:nvPr>
            <p:ph type="subTitle" idx="1"/>
          </p:nvPr>
        </p:nvSpPr>
        <p:spPr>
          <a:xfrm>
            <a:off x="4481951" y="1068225"/>
            <a:ext cx="4338600" cy="54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8"/>
          <p:cNvSpPr>
            <a:spLocks noGrp="1"/>
          </p:cNvSpPr>
          <p:nvPr>
            <p:ph type="pic" idx="2"/>
          </p:nvPr>
        </p:nvSpPr>
        <p:spPr>
          <a:xfrm>
            <a:off x="298300" y="1055350"/>
            <a:ext cx="4165800" cy="3783300"/>
          </a:xfrm>
          <a:prstGeom prst="rect">
            <a:avLst/>
          </a:prstGeom>
          <a:noFill/>
          <a:ln w="19050" cap="flat" cmpd="sng">
            <a:solidFill>
              <a:schemeClr val="dk1"/>
            </a:solidFill>
            <a:prstDash val="solid"/>
            <a:round/>
            <a:headEnd type="none" w="sm" len="sm"/>
            <a:tailEnd type="none" w="sm" len="sm"/>
          </a:ln>
        </p:spPr>
      </p:sp>
      <p:sp>
        <p:nvSpPr>
          <p:cNvPr id="89" name="Google Shape;89;p8"/>
          <p:cNvSpPr txBox="1">
            <a:spLocks noGrp="1"/>
          </p:cNvSpPr>
          <p:nvPr>
            <p:ph type="body" idx="3"/>
          </p:nvPr>
        </p:nvSpPr>
        <p:spPr>
          <a:xfrm>
            <a:off x="4484120" y="1667497"/>
            <a:ext cx="4338600" cy="166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90" name="Google Shape;90;p8"/>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91" name="Google Shape;91;p8"/>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92" name="Google Shape;92;p8"/>
          <p:cNvSpPr/>
          <p:nvPr/>
        </p:nvSpPr>
        <p:spPr>
          <a:xfrm>
            <a:off x="298300" y="301050"/>
            <a:ext cx="5670900" cy="606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93" name="Google Shape;93;p8"/>
          <p:cNvSpPr txBox="1">
            <a:spLocks noGrp="1"/>
          </p:cNvSpPr>
          <p:nvPr>
            <p:ph type="title" idx="4"/>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ption Detailed Outline + Key Features">
  <p:cSld name="TITLE_3_1_1_1_1_1_1">
    <p:spTree>
      <p:nvGrpSpPr>
        <p:cNvPr id="1" name="Shape 94"/>
        <p:cNvGrpSpPr/>
        <p:nvPr/>
      </p:nvGrpSpPr>
      <p:grpSpPr>
        <a:xfrm>
          <a:off x="0" y="0"/>
          <a:ext cx="0" cy="0"/>
          <a:chOff x="0" y="0"/>
          <a:chExt cx="0" cy="0"/>
        </a:xfrm>
      </p:grpSpPr>
      <p:sp>
        <p:nvSpPr>
          <p:cNvPr id="95" name="Google Shape;95;p9"/>
          <p:cNvSpPr txBox="1">
            <a:spLocks noGrp="1"/>
          </p:cNvSpPr>
          <p:nvPr>
            <p:ph type="subTitle" idx="1"/>
          </p:nvPr>
        </p:nvSpPr>
        <p:spPr>
          <a:xfrm>
            <a:off x="6076827" y="986538"/>
            <a:ext cx="25152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9"/>
          <p:cNvSpPr txBox="1">
            <a:spLocks noGrp="1"/>
          </p:cNvSpPr>
          <p:nvPr>
            <p:ph type="subTitle" idx="2"/>
          </p:nvPr>
        </p:nvSpPr>
        <p:spPr>
          <a:xfrm>
            <a:off x="194675"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9"/>
          <p:cNvSpPr txBox="1">
            <a:spLocks noGrp="1"/>
          </p:cNvSpPr>
          <p:nvPr>
            <p:ph type="subTitle" idx="3"/>
          </p:nvPr>
        </p:nvSpPr>
        <p:spPr>
          <a:xfrm>
            <a:off x="1178298"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9"/>
          <p:cNvSpPr txBox="1">
            <a:spLocks noGrp="1"/>
          </p:cNvSpPr>
          <p:nvPr>
            <p:ph type="subTitle" idx="4"/>
          </p:nvPr>
        </p:nvSpPr>
        <p:spPr>
          <a:xfrm>
            <a:off x="2161921"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9"/>
          <p:cNvSpPr txBox="1">
            <a:spLocks noGrp="1"/>
          </p:cNvSpPr>
          <p:nvPr>
            <p:ph type="subTitle" idx="5"/>
          </p:nvPr>
        </p:nvSpPr>
        <p:spPr>
          <a:xfrm>
            <a:off x="3139107"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9"/>
          <p:cNvSpPr txBox="1">
            <a:spLocks noGrp="1"/>
          </p:cNvSpPr>
          <p:nvPr>
            <p:ph type="subTitle" idx="6"/>
          </p:nvPr>
        </p:nvSpPr>
        <p:spPr>
          <a:xfrm>
            <a:off x="4108806"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9"/>
          <p:cNvSpPr txBox="1">
            <a:spLocks noGrp="1"/>
          </p:cNvSpPr>
          <p:nvPr>
            <p:ph type="subTitle" idx="7"/>
          </p:nvPr>
        </p:nvSpPr>
        <p:spPr>
          <a:xfrm>
            <a:off x="5092429" y="999467"/>
            <a:ext cx="972300" cy="3417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9"/>
          <p:cNvSpPr/>
          <p:nvPr/>
        </p:nvSpPr>
        <p:spPr>
          <a:xfrm>
            <a:off x="298300" y="1301925"/>
            <a:ext cx="982800" cy="3530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03" name="Google Shape;103;p9"/>
          <p:cNvSpPr/>
          <p:nvPr/>
        </p:nvSpPr>
        <p:spPr>
          <a:xfrm>
            <a:off x="5197656" y="1301925"/>
            <a:ext cx="982800" cy="3530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04" name="Google Shape;104;p9"/>
          <p:cNvSpPr txBox="1">
            <a:spLocks noGrp="1"/>
          </p:cNvSpPr>
          <p:nvPr>
            <p:ph type="body" idx="8"/>
          </p:nvPr>
        </p:nvSpPr>
        <p:spPr>
          <a:xfrm>
            <a:off x="302687"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05" name="Google Shape;105;p9"/>
          <p:cNvSpPr txBox="1">
            <a:spLocks noGrp="1"/>
          </p:cNvSpPr>
          <p:nvPr>
            <p:ph type="body" idx="9"/>
          </p:nvPr>
        </p:nvSpPr>
        <p:spPr>
          <a:xfrm>
            <a:off x="5210863"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06" name="Google Shape;106;p9"/>
          <p:cNvSpPr/>
          <p:nvPr/>
        </p:nvSpPr>
        <p:spPr>
          <a:xfrm>
            <a:off x="3239217" y="1301925"/>
            <a:ext cx="982800" cy="3530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07" name="Google Shape;107;p9"/>
          <p:cNvSpPr txBox="1">
            <a:spLocks noGrp="1"/>
          </p:cNvSpPr>
          <p:nvPr>
            <p:ph type="body" idx="13"/>
          </p:nvPr>
        </p:nvSpPr>
        <p:spPr>
          <a:xfrm>
            <a:off x="3251210"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08" name="Google Shape;108;p9"/>
          <p:cNvSpPr/>
          <p:nvPr/>
        </p:nvSpPr>
        <p:spPr>
          <a:xfrm>
            <a:off x="4215083" y="1301925"/>
            <a:ext cx="982800" cy="3530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09" name="Google Shape;109;p9"/>
          <p:cNvSpPr txBox="1">
            <a:spLocks noGrp="1"/>
          </p:cNvSpPr>
          <p:nvPr>
            <p:ph type="body" idx="14"/>
          </p:nvPr>
        </p:nvSpPr>
        <p:spPr>
          <a:xfrm>
            <a:off x="4233736"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10" name="Google Shape;110;p9"/>
          <p:cNvSpPr/>
          <p:nvPr/>
        </p:nvSpPr>
        <p:spPr>
          <a:xfrm>
            <a:off x="1280779" y="1301925"/>
            <a:ext cx="982800" cy="3530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1" name="Google Shape;111;p9"/>
          <p:cNvSpPr txBox="1">
            <a:spLocks noGrp="1"/>
          </p:cNvSpPr>
          <p:nvPr>
            <p:ph type="body" idx="15"/>
          </p:nvPr>
        </p:nvSpPr>
        <p:spPr>
          <a:xfrm>
            <a:off x="1286147"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12" name="Google Shape;112;p9"/>
          <p:cNvSpPr/>
          <p:nvPr/>
        </p:nvSpPr>
        <p:spPr>
          <a:xfrm>
            <a:off x="2256692" y="1301925"/>
            <a:ext cx="982800" cy="353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3" name="Google Shape;113;p9"/>
          <p:cNvSpPr txBox="1">
            <a:spLocks noGrp="1"/>
          </p:cNvSpPr>
          <p:nvPr>
            <p:ph type="body" idx="16"/>
          </p:nvPr>
        </p:nvSpPr>
        <p:spPr>
          <a:xfrm>
            <a:off x="2268684" y="1309508"/>
            <a:ext cx="965100" cy="3530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14" name="Google Shape;114;p9"/>
          <p:cNvSpPr/>
          <p:nvPr/>
        </p:nvSpPr>
        <p:spPr>
          <a:xfrm>
            <a:off x="6182130" y="1301927"/>
            <a:ext cx="2656500" cy="1376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5" name="Google Shape;115;p9"/>
          <p:cNvSpPr/>
          <p:nvPr/>
        </p:nvSpPr>
        <p:spPr>
          <a:xfrm>
            <a:off x="6182130" y="2680069"/>
            <a:ext cx="2656500" cy="1376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6" name="Google Shape;116;p9"/>
          <p:cNvSpPr txBox="1">
            <a:spLocks noGrp="1"/>
          </p:cNvSpPr>
          <p:nvPr>
            <p:ph type="subTitle" idx="17"/>
          </p:nvPr>
        </p:nvSpPr>
        <p:spPr>
          <a:xfrm>
            <a:off x="6164355" y="1264050"/>
            <a:ext cx="2472600" cy="543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9"/>
          <p:cNvSpPr txBox="1">
            <a:spLocks noGrp="1"/>
          </p:cNvSpPr>
          <p:nvPr>
            <p:ph type="body" idx="18"/>
          </p:nvPr>
        </p:nvSpPr>
        <p:spPr>
          <a:xfrm>
            <a:off x="6160825" y="1743763"/>
            <a:ext cx="2686800" cy="1128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18" name="Google Shape;118;p9"/>
          <p:cNvSpPr txBox="1">
            <a:spLocks noGrp="1"/>
          </p:cNvSpPr>
          <p:nvPr>
            <p:ph type="subTitle" idx="19"/>
          </p:nvPr>
        </p:nvSpPr>
        <p:spPr>
          <a:xfrm>
            <a:off x="6164657" y="2640406"/>
            <a:ext cx="2686800" cy="543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9"/>
          <p:cNvSpPr txBox="1">
            <a:spLocks noGrp="1"/>
          </p:cNvSpPr>
          <p:nvPr>
            <p:ph type="body" idx="20"/>
          </p:nvPr>
        </p:nvSpPr>
        <p:spPr>
          <a:xfrm>
            <a:off x="6160825" y="2978547"/>
            <a:ext cx="2686800" cy="1128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20" name="Google Shape;120;p9"/>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1" name="Google Shape;121;p9"/>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122" name="Google Shape;122;p9"/>
          <p:cNvSpPr/>
          <p:nvPr/>
        </p:nvSpPr>
        <p:spPr>
          <a:xfrm>
            <a:off x="298300" y="301050"/>
            <a:ext cx="56709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3" name="Google Shape;123;p9"/>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ravel Details">
  <p:cSld name="TITLE_3_1_1_1_1_1_1_1">
    <p:spTree>
      <p:nvGrpSpPr>
        <p:cNvPr id="1" name="Shape 124"/>
        <p:cNvGrpSpPr/>
        <p:nvPr/>
      </p:nvGrpSpPr>
      <p:grpSpPr>
        <a:xfrm>
          <a:off x="0" y="0"/>
          <a:ext cx="0" cy="0"/>
          <a:chOff x="0" y="0"/>
          <a:chExt cx="0" cy="0"/>
        </a:xfrm>
      </p:grpSpPr>
      <p:sp>
        <p:nvSpPr>
          <p:cNvPr id="125" name="Google Shape;125;p10"/>
          <p:cNvSpPr/>
          <p:nvPr/>
        </p:nvSpPr>
        <p:spPr>
          <a:xfrm>
            <a:off x="298300" y="301050"/>
            <a:ext cx="35340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6" name="Google Shape;126;p10"/>
          <p:cNvSpPr txBox="1">
            <a:spLocks noGrp="1"/>
          </p:cNvSpPr>
          <p:nvPr>
            <p:ph type="title"/>
          </p:nvPr>
        </p:nvSpPr>
        <p:spPr>
          <a:xfrm>
            <a:off x="279178" y="338025"/>
            <a:ext cx="35379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7" name="Google Shape;127;p10"/>
          <p:cNvSpPr>
            <a:spLocks noGrp="1"/>
          </p:cNvSpPr>
          <p:nvPr>
            <p:ph type="pic" idx="2"/>
          </p:nvPr>
        </p:nvSpPr>
        <p:spPr>
          <a:xfrm>
            <a:off x="3836145" y="1334531"/>
            <a:ext cx="1488300" cy="1557900"/>
          </a:xfrm>
          <a:prstGeom prst="rect">
            <a:avLst/>
          </a:prstGeom>
          <a:noFill/>
          <a:ln w="19050" cap="flat" cmpd="sng">
            <a:solidFill>
              <a:schemeClr val="dk1"/>
            </a:solidFill>
            <a:prstDash val="solid"/>
            <a:round/>
            <a:headEnd type="none" w="sm" len="sm"/>
            <a:tailEnd type="none" w="sm" len="sm"/>
          </a:ln>
        </p:spPr>
      </p:sp>
      <p:sp>
        <p:nvSpPr>
          <p:cNvPr id="128" name="Google Shape;128;p10"/>
          <p:cNvSpPr>
            <a:spLocks noGrp="1"/>
          </p:cNvSpPr>
          <p:nvPr>
            <p:ph type="pic" idx="3"/>
          </p:nvPr>
        </p:nvSpPr>
        <p:spPr>
          <a:xfrm>
            <a:off x="3836145" y="2892484"/>
            <a:ext cx="1488300" cy="1557900"/>
          </a:xfrm>
          <a:prstGeom prst="rect">
            <a:avLst/>
          </a:prstGeom>
          <a:noFill/>
          <a:ln w="19050" cap="flat" cmpd="sng">
            <a:solidFill>
              <a:schemeClr val="dk1"/>
            </a:solidFill>
            <a:prstDash val="solid"/>
            <a:round/>
            <a:headEnd type="none" w="sm" len="sm"/>
            <a:tailEnd type="none" w="sm" len="sm"/>
          </a:ln>
        </p:spPr>
      </p:sp>
      <p:sp>
        <p:nvSpPr>
          <p:cNvPr id="129" name="Google Shape;129;p10"/>
          <p:cNvSpPr/>
          <p:nvPr/>
        </p:nvSpPr>
        <p:spPr>
          <a:xfrm>
            <a:off x="5324404" y="2374069"/>
            <a:ext cx="2480100" cy="20862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0" name="Google Shape;130;p10"/>
          <p:cNvSpPr txBox="1">
            <a:spLocks noGrp="1"/>
          </p:cNvSpPr>
          <p:nvPr>
            <p:ph type="body" idx="1"/>
          </p:nvPr>
        </p:nvSpPr>
        <p:spPr>
          <a:xfrm>
            <a:off x="5321031" y="2388890"/>
            <a:ext cx="2480100" cy="2061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31" name="Google Shape;131;p10"/>
          <p:cNvSpPr/>
          <p:nvPr/>
        </p:nvSpPr>
        <p:spPr>
          <a:xfrm>
            <a:off x="5324434" y="790425"/>
            <a:ext cx="3021000" cy="15846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2" name="Google Shape;132;p10"/>
          <p:cNvSpPr/>
          <p:nvPr/>
        </p:nvSpPr>
        <p:spPr>
          <a:xfrm>
            <a:off x="842990" y="908254"/>
            <a:ext cx="2989200" cy="2589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3" name="Google Shape;133;p10"/>
          <p:cNvSpPr txBox="1">
            <a:spLocks noGrp="1"/>
          </p:cNvSpPr>
          <p:nvPr>
            <p:ph type="body" idx="4"/>
          </p:nvPr>
        </p:nvSpPr>
        <p:spPr>
          <a:xfrm>
            <a:off x="866096" y="1255168"/>
            <a:ext cx="2951100" cy="2226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34" name="Google Shape;134;p10"/>
          <p:cNvSpPr txBox="1">
            <a:spLocks noGrp="1"/>
          </p:cNvSpPr>
          <p:nvPr>
            <p:ph type="body" idx="5"/>
          </p:nvPr>
        </p:nvSpPr>
        <p:spPr>
          <a:xfrm>
            <a:off x="5321025" y="801853"/>
            <a:ext cx="3016500" cy="1584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35" name="Google Shape;135;p10"/>
          <p:cNvSpPr txBox="1">
            <a:spLocks noGrp="1"/>
          </p:cNvSpPr>
          <p:nvPr>
            <p:ph type="subTitle" idx="6"/>
          </p:nvPr>
        </p:nvSpPr>
        <p:spPr>
          <a:xfrm>
            <a:off x="854800" y="922100"/>
            <a:ext cx="2951100" cy="557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10"/>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7" name="Google Shape;137;p10"/>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ree big ideas">
  <p:cSld name="TITLE_3_1_1_1_1_1_1_1_1">
    <p:spTree>
      <p:nvGrpSpPr>
        <p:cNvPr id="1" name="Shape 138"/>
        <p:cNvGrpSpPr/>
        <p:nvPr/>
      </p:nvGrpSpPr>
      <p:grpSpPr>
        <a:xfrm>
          <a:off x="0" y="0"/>
          <a:ext cx="0" cy="0"/>
          <a:chOff x="0" y="0"/>
          <a:chExt cx="0" cy="0"/>
        </a:xfrm>
      </p:grpSpPr>
      <p:sp>
        <p:nvSpPr>
          <p:cNvPr id="139" name="Google Shape;139;p11"/>
          <p:cNvSpPr/>
          <p:nvPr/>
        </p:nvSpPr>
        <p:spPr>
          <a:xfrm>
            <a:off x="3263350" y="1223800"/>
            <a:ext cx="2617200" cy="27255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0" name="Google Shape;140;p11"/>
          <p:cNvSpPr txBox="1">
            <a:spLocks noGrp="1"/>
          </p:cNvSpPr>
          <p:nvPr>
            <p:ph type="subTitle" idx="1"/>
          </p:nvPr>
        </p:nvSpPr>
        <p:spPr>
          <a:xfrm>
            <a:off x="3263400" y="1216529"/>
            <a:ext cx="2617200" cy="468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1"/>
          <p:cNvSpPr/>
          <p:nvPr/>
        </p:nvSpPr>
        <p:spPr>
          <a:xfrm>
            <a:off x="643300" y="1223800"/>
            <a:ext cx="2617200" cy="27255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2" name="Google Shape;142;p11"/>
          <p:cNvSpPr txBox="1">
            <a:spLocks noGrp="1"/>
          </p:cNvSpPr>
          <p:nvPr>
            <p:ph type="body" idx="2"/>
          </p:nvPr>
        </p:nvSpPr>
        <p:spPr>
          <a:xfrm>
            <a:off x="650150" y="1553646"/>
            <a:ext cx="2617200" cy="468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43" name="Google Shape;143;p11"/>
          <p:cNvSpPr/>
          <p:nvPr/>
        </p:nvSpPr>
        <p:spPr>
          <a:xfrm>
            <a:off x="5883400" y="1223800"/>
            <a:ext cx="2617200" cy="2725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4" name="Google Shape;144;p11"/>
          <p:cNvSpPr txBox="1">
            <a:spLocks noGrp="1"/>
          </p:cNvSpPr>
          <p:nvPr>
            <p:ph type="subTitle" idx="3"/>
          </p:nvPr>
        </p:nvSpPr>
        <p:spPr>
          <a:xfrm>
            <a:off x="5883500" y="1216529"/>
            <a:ext cx="2617200" cy="468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11"/>
          <p:cNvSpPr txBox="1">
            <a:spLocks noGrp="1"/>
          </p:cNvSpPr>
          <p:nvPr>
            <p:ph type="body" idx="4"/>
          </p:nvPr>
        </p:nvSpPr>
        <p:spPr>
          <a:xfrm>
            <a:off x="546686" y="3949300"/>
            <a:ext cx="2404800" cy="3990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46" name="Google Shape;146;p11"/>
          <p:cNvSpPr txBox="1">
            <a:spLocks noGrp="1"/>
          </p:cNvSpPr>
          <p:nvPr>
            <p:ph type="subTitle" idx="5"/>
          </p:nvPr>
        </p:nvSpPr>
        <p:spPr>
          <a:xfrm>
            <a:off x="646300" y="1216529"/>
            <a:ext cx="2617200" cy="4680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11"/>
          <p:cNvSpPr txBox="1">
            <a:spLocks noGrp="1"/>
          </p:cNvSpPr>
          <p:nvPr>
            <p:ph type="body" idx="6"/>
          </p:nvPr>
        </p:nvSpPr>
        <p:spPr>
          <a:xfrm>
            <a:off x="3264850" y="1553646"/>
            <a:ext cx="2617200" cy="468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48" name="Google Shape;148;p11"/>
          <p:cNvSpPr txBox="1">
            <a:spLocks noGrp="1"/>
          </p:cNvSpPr>
          <p:nvPr>
            <p:ph type="body" idx="7"/>
          </p:nvPr>
        </p:nvSpPr>
        <p:spPr>
          <a:xfrm>
            <a:off x="5883400" y="1553646"/>
            <a:ext cx="2617200" cy="468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49" name="Google Shape;149;p11"/>
          <p:cNvSpPr txBox="1">
            <a:spLocks noGrp="1"/>
          </p:cNvSpPr>
          <p:nvPr>
            <p:ph type="body" idx="8"/>
          </p:nvPr>
        </p:nvSpPr>
        <p:spPr>
          <a:xfrm>
            <a:off x="650150"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0" name="Google Shape;150;p11"/>
          <p:cNvSpPr txBox="1">
            <a:spLocks noGrp="1"/>
          </p:cNvSpPr>
          <p:nvPr>
            <p:ph type="body" idx="9"/>
          </p:nvPr>
        </p:nvSpPr>
        <p:spPr>
          <a:xfrm>
            <a:off x="1880475"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1" name="Google Shape;151;p11"/>
          <p:cNvSpPr txBox="1">
            <a:spLocks noGrp="1"/>
          </p:cNvSpPr>
          <p:nvPr>
            <p:ph type="body" idx="13"/>
          </p:nvPr>
        </p:nvSpPr>
        <p:spPr>
          <a:xfrm>
            <a:off x="3266775"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2" name="Google Shape;152;p11"/>
          <p:cNvSpPr txBox="1">
            <a:spLocks noGrp="1"/>
          </p:cNvSpPr>
          <p:nvPr>
            <p:ph type="body" idx="14"/>
          </p:nvPr>
        </p:nvSpPr>
        <p:spPr>
          <a:xfrm>
            <a:off x="4497100"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3" name="Google Shape;153;p11"/>
          <p:cNvSpPr txBox="1">
            <a:spLocks noGrp="1"/>
          </p:cNvSpPr>
          <p:nvPr>
            <p:ph type="body" idx="15"/>
          </p:nvPr>
        </p:nvSpPr>
        <p:spPr>
          <a:xfrm>
            <a:off x="5883400"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4" name="Google Shape;154;p11"/>
          <p:cNvSpPr txBox="1">
            <a:spLocks noGrp="1"/>
          </p:cNvSpPr>
          <p:nvPr>
            <p:ph type="body" idx="16"/>
          </p:nvPr>
        </p:nvSpPr>
        <p:spPr>
          <a:xfrm>
            <a:off x="7113725" y="2160175"/>
            <a:ext cx="1287900" cy="1785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55" name="Google Shape;155;p11"/>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6" name="Google Shape;156;p11"/>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157" name="Google Shape;157;p11"/>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8" name="Google Shape;158;p11"/>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ptions Pros and Cons">
  <p:cSld name="TITLE_3_1_1_1_1_1_1_1_1_1">
    <p:spTree>
      <p:nvGrpSpPr>
        <p:cNvPr id="1" name="Shape 159"/>
        <p:cNvGrpSpPr/>
        <p:nvPr/>
      </p:nvGrpSpPr>
      <p:grpSpPr>
        <a:xfrm>
          <a:off x="0" y="0"/>
          <a:ext cx="0" cy="0"/>
          <a:chOff x="0" y="0"/>
          <a:chExt cx="0" cy="0"/>
        </a:xfrm>
      </p:grpSpPr>
      <p:sp>
        <p:nvSpPr>
          <p:cNvPr id="160" name="Google Shape;160;p12"/>
          <p:cNvSpPr/>
          <p:nvPr/>
        </p:nvSpPr>
        <p:spPr>
          <a:xfrm>
            <a:off x="298286" y="2469752"/>
            <a:ext cx="2849400" cy="23673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61" name="Google Shape;161;p12"/>
          <p:cNvSpPr/>
          <p:nvPr/>
        </p:nvSpPr>
        <p:spPr>
          <a:xfrm>
            <a:off x="3148000" y="2469752"/>
            <a:ext cx="2849400" cy="2367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62" name="Google Shape;162;p12"/>
          <p:cNvSpPr/>
          <p:nvPr/>
        </p:nvSpPr>
        <p:spPr>
          <a:xfrm>
            <a:off x="5984943" y="2469752"/>
            <a:ext cx="2849400" cy="2367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63" name="Google Shape;163;p12"/>
          <p:cNvSpPr>
            <a:spLocks noGrp="1"/>
          </p:cNvSpPr>
          <p:nvPr>
            <p:ph type="pic" idx="2"/>
          </p:nvPr>
        </p:nvSpPr>
        <p:spPr>
          <a:xfrm>
            <a:off x="299192" y="1071125"/>
            <a:ext cx="2861400" cy="1401600"/>
          </a:xfrm>
          <a:prstGeom prst="rect">
            <a:avLst/>
          </a:prstGeom>
          <a:noFill/>
          <a:ln w="19050" cap="flat" cmpd="sng">
            <a:solidFill>
              <a:schemeClr val="dk1"/>
            </a:solidFill>
            <a:prstDash val="solid"/>
            <a:round/>
            <a:headEnd type="none" w="sm" len="sm"/>
            <a:tailEnd type="none" w="sm" len="sm"/>
          </a:ln>
        </p:spPr>
      </p:sp>
      <p:sp>
        <p:nvSpPr>
          <p:cNvPr id="164" name="Google Shape;164;p12"/>
          <p:cNvSpPr>
            <a:spLocks noGrp="1"/>
          </p:cNvSpPr>
          <p:nvPr>
            <p:ph type="pic" idx="3"/>
          </p:nvPr>
        </p:nvSpPr>
        <p:spPr>
          <a:xfrm>
            <a:off x="3147675" y="1071125"/>
            <a:ext cx="2837100" cy="1401600"/>
          </a:xfrm>
          <a:prstGeom prst="rect">
            <a:avLst/>
          </a:prstGeom>
          <a:noFill/>
          <a:ln w="19050" cap="flat" cmpd="sng">
            <a:solidFill>
              <a:schemeClr val="dk1"/>
            </a:solidFill>
            <a:prstDash val="solid"/>
            <a:round/>
            <a:headEnd type="none" w="sm" len="sm"/>
            <a:tailEnd type="none" w="sm" len="sm"/>
          </a:ln>
        </p:spPr>
      </p:sp>
      <p:sp>
        <p:nvSpPr>
          <p:cNvPr id="165" name="Google Shape;165;p12"/>
          <p:cNvSpPr>
            <a:spLocks noGrp="1"/>
          </p:cNvSpPr>
          <p:nvPr>
            <p:ph type="pic" idx="4"/>
          </p:nvPr>
        </p:nvSpPr>
        <p:spPr>
          <a:xfrm>
            <a:off x="5984750" y="1071125"/>
            <a:ext cx="2849400" cy="1401600"/>
          </a:xfrm>
          <a:prstGeom prst="rect">
            <a:avLst/>
          </a:prstGeom>
          <a:noFill/>
          <a:ln w="19050" cap="flat" cmpd="sng">
            <a:solidFill>
              <a:schemeClr val="dk1"/>
            </a:solidFill>
            <a:prstDash val="solid"/>
            <a:round/>
            <a:headEnd type="none" w="sm" len="sm"/>
            <a:tailEnd type="none" w="sm" len="sm"/>
          </a:ln>
        </p:spPr>
      </p:sp>
      <p:sp>
        <p:nvSpPr>
          <p:cNvPr id="166" name="Google Shape;166;p12"/>
          <p:cNvSpPr txBox="1">
            <a:spLocks noGrp="1"/>
          </p:cNvSpPr>
          <p:nvPr>
            <p:ph type="subTitle" idx="1"/>
          </p:nvPr>
        </p:nvSpPr>
        <p:spPr>
          <a:xfrm>
            <a:off x="313140" y="2454080"/>
            <a:ext cx="2815500" cy="42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12"/>
          <p:cNvSpPr txBox="1">
            <a:spLocks noGrp="1"/>
          </p:cNvSpPr>
          <p:nvPr>
            <p:ph type="body" idx="5"/>
          </p:nvPr>
        </p:nvSpPr>
        <p:spPr>
          <a:xfrm>
            <a:off x="3157834" y="2811042"/>
            <a:ext cx="2815500" cy="424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68" name="Google Shape;168;p12"/>
          <p:cNvSpPr txBox="1">
            <a:spLocks noGrp="1"/>
          </p:cNvSpPr>
          <p:nvPr>
            <p:ph type="body" idx="6"/>
          </p:nvPr>
        </p:nvSpPr>
        <p:spPr>
          <a:xfrm>
            <a:off x="6001839" y="2811042"/>
            <a:ext cx="2815500" cy="424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69" name="Google Shape;169;p12"/>
          <p:cNvSpPr txBox="1">
            <a:spLocks noGrp="1"/>
          </p:cNvSpPr>
          <p:nvPr>
            <p:ph type="body" idx="7"/>
          </p:nvPr>
        </p:nvSpPr>
        <p:spPr>
          <a:xfrm>
            <a:off x="317282" y="2811042"/>
            <a:ext cx="2815500" cy="424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70" name="Google Shape;170;p12"/>
          <p:cNvSpPr txBox="1">
            <a:spLocks noGrp="1"/>
          </p:cNvSpPr>
          <p:nvPr>
            <p:ph type="subTitle" idx="8"/>
          </p:nvPr>
        </p:nvSpPr>
        <p:spPr>
          <a:xfrm>
            <a:off x="3153692" y="2454080"/>
            <a:ext cx="2815500" cy="42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12"/>
          <p:cNvSpPr txBox="1">
            <a:spLocks noGrp="1"/>
          </p:cNvSpPr>
          <p:nvPr>
            <p:ph type="subTitle" idx="9"/>
          </p:nvPr>
        </p:nvSpPr>
        <p:spPr>
          <a:xfrm>
            <a:off x="5997697" y="2454080"/>
            <a:ext cx="2815500" cy="42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2" name="Google Shape;172;p12"/>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3" name="Google Shape;173;p12"/>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174" name="Google Shape;174;p12"/>
          <p:cNvSpPr/>
          <p:nvPr/>
        </p:nvSpPr>
        <p:spPr>
          <a:xfrm>
            <a:off x="298300" y="301050"/>
            <a:ext cx="5585100" cy="606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5" name="Google Shape;175;p12"/>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dditional Points">
  <p:cSld name="TITLE_3_1_1_1_1_1_1_1_1_1_1">
    <p:spTree>
      <p:nvGrpSpPr>
        <p:cNvPr id="1" name="Shape 176"/>
        <p:cNvGrpSpPr/>
        <p:nvPr/>
      </p:nvGrpSpPr>
      <p:grpSpPr>
        <a:xfrm>
          <a:off x="0" y="0"/>
          <a:ext cx="0" cy="0"/>
          <a:chOff x="0" y="0"/>
          <a:chExt cx="0" cy="0"/>
        </a:xfrm>
      </p:grpSpPr>
      <p:sp>
        <p:nvSpPr>
          <p:cNvPr id="177" name="Google Shape;177;p13"/>
          <p:cNvSpPr/>
          <p:nvPr/>
        </p:nvSpPr>
        <p:spPr>
          <a:xfrm>
            <a:off x="298300" y="1216800"/>
            <a:ext cx="3491400" cy="3260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8" name="Google Shape;178;p13"/>
          <p:cNvSpPr txBox="1">
            <a:spLocks noGrp="1"/>
          </p:cNvSpPr>
          <p:nvPr>
            <p:ph type="subTitle" idx="1"/>
          </p:nvPr>
        </p:nvSpPr>
        <p:spPr>
          <a:xfrm>
            <a:off x="323945" y="1242931"/>
            <a:ext cx="33144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13"/>
          <p:cNvSpPr>
            <a:spLocks noGrp="1"/>
          </p:cNvSpPr>
          <p:nvPr>
            <p:ph type="pic" idx="2"/>
          </p:nvPr>
        </p:nvSpPr>
        <p:spPr>
          <a:xfrm>
            <a:off x="3789350" y="1216800"/>
            <a:ext cx="5062200" cy="3622200"/>
          </a:xfrm>
          <a:prstGeom prst="rect">
            <a:avLst/>
          </a:prstGeom>
          <a:noFill/>
          <a:ln w="19050" cap="flat" cmpd="sng">
            <a:solidFill>
              <a:schemeClr val="dk1"/>
            </a:solidFill>
            <a:prstDash val="solid"/>
            <a:round/>
            <a:headEnd type="none" w="sm" len="sm"/>
            <a:tailEnd type="none" w="sm" len="sm"/>
          </a:ln>
        </p:spPr>
      </p:sp>
      <p:sp>
        <p:nvSpPr>
          <p:cNvPr id="180" name="Google Shape;180;p13"/>
          <p:cNvSpPr txBox="1">
            <a:spLocks noGrp="1"/>
          </p:cNvSpPr>
          <p:nvPr>
            <p:ph type="body" idx="3"/>
          </p:nvPr>
        </p:nvSpPr>
        <p:spPr>
          <a:xfrm>
            <a:off x="336530" y="1554822"/>
            <a:ext cx="33144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81" name="Google Shape;181;p13"/>
          <p:cNvSpPr txBox="1">
            <a:spLocks noGrp="1"/>
          </p:cNvSpPr>
          <p:nvPr>
            <p:ph type="subTitle" idx="4"/>
          </p:nvPr>
        </p:nvSpPr>
        <p:spPr>
          <a:xfrm>
            <a:off x="336530" y="2289922"/>
            <a:ext cx="33015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3"/>
          <p:cNvSpPr txBox="1">
            <a:spLocks noGrp="1"/>
          </p:cNvSpPr>
          <p:nvPr>
            <p:ph type="body" idx="5"/>
          </p:nvPr>
        </p:nvSpPr>
        <p:spPr>
          <a:xfrm>
            <a:off x="349106" y="2601813"/>
            <a:ext cx="33015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83" name="Google Shape;183;p13"/>
          <p:cNvSpPr txBox="1">
            <a:spLocks noGrp="1"/>
          </p:cNvSpPr>
          <p:nvPr>
            <p:ph type="subTitle" idx="6"/>
          </p:nvPr>
        </p:nvSpPr>
        <p:spPr>
          <a:xfrm>
            <a:off x="323945" y="3346542"/>
            <a:ext cx="33144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p13"/>
          <p:cNvSpPr txBox="1">
            <a:spLocks noGrp="1"/>
          </p:cNvSpPr>
          <p:nvPr>
            <p:ph type="body" idx="7"/>
          </p:nvPr>
        </p:nvSpPr>
        <p:spPr>
          <a:xfrm>
            <a:off x="336569" y="3658433"/>
            <a:ext cx="33144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85" name="Google Shape;185;p13"/>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6" name="Google Shape;186;p13"/>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187" name="Google Shape;187;p13"/>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8" name="Google Shape;188;p13"/>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p:cSld name="TITLE_3_1_1_1_1_1_1_1_1_1_1_2">
    <p:spTree>
      <p:nvGrpSpPr>
        <p:cNvPr id="1" name="Shape 189"/>
        <p:cNvGrpSpPr/>
        <p:nvPr/>
      </p:nvGrpSpPr>
      <p:grpSpPr>
        <a:xfrm>
          <a:off x="0" y="0"/>
          <a:ext cx="0" cy="0"/>
          <a:chOff x="0" y="0"/>
          <a:chExt cx="0" cy="0"/>
        </a:xfrm>
      </p:grpSpPr>
      <p:sp>
        <p:nvSpPr>
          <p:cNvPr id="190" name="Google Shape;190;p14"/>
          <p:cNvSpPr/>
          <p:nvPr/>
        </p:nvSpPr>
        <p:spPr>
          <a:xfrm>
            <a:off x="298300" y="1213300"/>
            <a:ext cx="5646900" cy="3260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1" name="Google Shape;191;p14"/>
          <p:cNvSpPr txBox="1">
            <a:spLocks noGrp="1"/>
          </p:cNvSpPr>
          <p:nvPr>
            <p:ph type="body" idx="1"/>
          </p:nvPr>
        </p:nvSpPr>
        <p:spPr>
          <a:xfrm>
            <a:off x="298300" y="1370375"/>
            <a:ext cx="56469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92" name="Google Shape;192;p14"/>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3" name="Google Shape;193;p14"/>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194" name="Google Shape;194;p14"/>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5" name="Google Shape;195;p14"/>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TITLE_3_1_1_1_1_1_1_1_1_1_1_2_2">
    <p:spTree>
      <p:nvGrpSpPr>
        <p:cNvPr id="1" name="Shape 196"/>
        <p:cNvGrpSpPr/>
        <p:nvPr/>
      </p:nvGrpSpPr>
      <p:grpSpPr>
        <a:xfrm>
          <a:off x="0" y="0"/>
          <a:ext cx="0" cy="0"/>
          <a:chOff x="0" y="0"/>
          <a:chExt cx="0" cy="0"/>
        </a:xfrm>
      </p:grpSpPr>
      <p:sp>
        <p:nvSpPr>
          <p:cNvPr id="197" name="Google Shape;197;p15"/>
          <p:cNvSpPr/>
          <p:nvPr/>
        </p:nvSpPr>
        <p:spPr>
          <a:xfrm>
            <a:off x="298300" y="1213300"/>
            <a:ext cx="56469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8" name="Google Shape;198;p15"/>
          <p:cNvSpPr txBox="1">
            <a:spLocks noGrp="1"/>
          </p:cNvSpPr>
          <p:nvPr>
            <p:ph type="body" idx="1"/>
          </p:nvPr>
        </p:nvSpPr>
        <p:spPr>
          <a:xfrm>
            <a:off x="298300" y="1370375"/>
            <a:ext cx="56469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99" name="Google Shape;199;p15"/>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0" name="Google Shape;200;p15"/>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01" name="Google Shape;201;p15"/>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2" name="Google Shape;202;p15"/>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p:cSld name="TITLE_3_1_1_1_1_1_1_1_1_1_1_2_1">
    <p:spTree>
      <p:nvGrpSpPr>
        <p:cNvPr id="1" name="Shape 203"/>
        <p:cNvGrpSpPr/>
        <p:nvPr/>
      </p:nvGrpSpPr>
      <p:grpSpPr>
        <a:xfrm>
          <a:off x="0" y="0"/>
          <a:ext cx="0" cy="0"/>
          <a:chOff x="0" y="0"/>
          <a:chExt cx="0" cy="0"/>
        </a:xfrm>
      </p:grpSpPr>
      <p:sp>
        <p:nvSpPr>
          <p:cNvPr id="204" name="Google Shape;204;p16"/>
          <p:cNvSpPr/>
          <p:nvPr/>
        </p:nvSpPr>
        <p:spPr>
          <a:xfrm>
            <a:off x="298300" y="1213300"/>
            <a:ext cx="40788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5" name="Google Shape;205;p16"/>
          <p:cNvSpPr txBox="1">
            <a:spLocks noGrp="1"/>
          </p:cNvSpPr>
          <p:nvPr>
            <p:ph type="body" idx="1"/>
          </p:nvPr>
        </p:nvSpPr>
        <p:spPr>
          <a:xfrm>
            <a:off x="298300" y="1370375"/>
            <a:ext cx="40362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06" name="Google Shape;206;p16"/>
          <p:cNvSpPr/>
          <p:nvPr/>
        </p:nvSpPr>
        <p:spPr>
          <a:xfrm>
            <a:off x="4377100" y="1213300"/>
            <a:ext cx="4078800" cy="3260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7" name="Google Shape;207;p16"/>
          <p:cNvSpPr txBox="1">
            <a:spLocks noGrp="1"/>
          </p:cNvSpPr>
          <p:nvPr>
            <p:ph type="body" idx="2"/>
          </p:nvPr>
        </p:nvSpPr>
        <p:spPr>
          <a:xfrm>
            <a:off x="4377100" y="1370375"/>
            <a:ext cx="40362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08" name="Google Shape;208;p16"/>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09" name="Google Shape;209;p16"/>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10" name="Google Shape;210;p16"/>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11" name="Google Shape;211;p16"/>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Health and Safety">
  <p:cSld name="TITLE_3_1_1_1_1_1_1_1_1_1_1_1">
    <p:spTree>
      <p:nvGrpSpPr>
        <p:cNvPr id="1" name="Shape 212"/>
        <p:cNvGrpSpPr/>
        <p:nvPr/>
      </p:nvGrpSpPr>
      <p:grpSpPr>
        <a:xfrm>
          <a:off x="0" y="0"/>
          <a:ext cx="0" cy="0"/>
          <a:chOff x="0" y="0"/>
          <a:chExt cx="0" cy="0"/>
        </a:xfrm>
      </p:grpSpPr>
      <p:sp>
        <p:nvSpPr>
          <p:cNvPr id="213" name="Google Shape;213;p17"/>
          <p:cNvSpPr>
            <a:spLocks noGrp="1"/>
          </p:cNvSpPr>
          <p:nvPr>
            <p:ph type="pic" idx="2"/>
          </p:nvPr>
        </p:nvSpPr>
        <p:spPr>
          <a:xfrm>
            <a:off x="3789500" y="1216033"/>
            <a:ext cx="2512800" cy="2711400"/>
          </a:xfrm>
          <a:prstGeom prst="rect">
            <a:avLst/>
          </a:prstGeom>
          <a:noFill/>
          <a:ln w="19050" cap="flat" cmpd="sng">
            <a:solidFill>
              <a:schemeClr val="dk1"/>
            </a:solidFill>
            <a:prstDash val="solid"/>
            <a:round/>
            <a:headEnd type="none" w="sm" len="sm"/>
            <a:tailEnd type="none" w="sm" len="sm"/>
          </a:ln>
        </p:spPr>
      </p:sp>
      <p:sp>
        <p:nvSpPr>
          <p:cNvPr id="214" name="Google Shape;214;p17"/>
          <p:cNvSpPr/>
          <p:nvPr/>
        </p:nvSpPr>
        <p:spPr>
          <a:xfrm>
            <a:off x="6300850" y="1795700"/>
            <a:ext cx="991200" cy="504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15" name="Google Shape;215;p17"/>
          <p:cNvSpPr>
            <a:spLocks noGrp="1"/>
          </p:cNvSpPr>
          <p:nvPr>
            <p:ph type="pic" idx="3"/>
          </p:nvPr>
        </p:nvSpPr>
        <p:spPr>
          <a:xfrm>
            <a:off x="6302375" y="2298975"/>
            <a:ext cx="2476800" cy="2539800"/>
          </a:xfrm>
          <a:prstGeom prst="rect">
            <a:avLst/>
          </a:prstGeom>
          <a:noFill/>
          <a:ln w="19050" cap="flat" cmpd="sng">
            <a:solidFill>
              <a:schemeClr val="dk1"/>
            </a:solidFill>
            <a:prstDash val="solid"/>
            <a:round/>
            <a:headEnd type="none" w="sm" len="sm"/>
            <a:tailEnd type="none" w="sm" len="sm"/>
          </a:ln>
        </p:spPr>
      </p:sp>
      <p:sp>
        <p:nvSpPr>
          <p:cNvPr id="216" name="Google Shape;216;p17"/>
          <p:cNvSpPr/>
          <p:nvPr/>
        </p:nvSpPr>
        <p:spPr>
          <a:xfrm>
            <a:off x="298300" y="1216800"/>
            <a:ext cx="34914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17" name="Google Shape;217;p17"/>
          <p:cNvSpPr txBox="1">
            <a:spLocks noGrp="1"/>
          </p:cNvSpPr>
          <p:nvPr>
            <p:ph type="subTitle" idx="1"/>
          </p:nvPr>
        </p:nvSpPr>
        <p:spPr>
          <a:xfrm>
            <a:off x="323945" y="1242931"/>
            <a:ext cx="33144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17"/>
          <p:cNvSpPr txBox="1">
            <a:spLocks noGrp="1"/>
          </p:cNvSpPr>
          <p:nvPr>
            <p:ph type="body" idx="4"/>
          </p:nvPr>
        </p:nvSpPr>
        <p:spPr>
          <a:xfrm>
            <a:off x="336530" y="1554822"/>
            <a:ext cx="33144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19" name="Google Shape;219;p17"/>
          <p:cNvSpPr txBox="1">
            <a:spLocks noGrp="1"/>
          </p:cNvSpPr>
          <p:nvPr>
            <p:ph type="subTitle" idx="5"/>
          </p:nvPr>
        </p:nvSpPr>
        <p:spPr>
          <a:xfrm>
            <a:off x="336530" y="2289922"/>
            <a:ext cx="33015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17"/>
          <p:cNvSpPr txBox="1">
            <a:spLocks noGrp="1"/>
          </p:cNvSpPr>
          <p:nvPr>
            <p:ph type="body" idx="6"/>
          </p:nvPr>
        </p:nvSpPr>
        <p:spPr>
          <a:xfrm>
            <a:off x="349106" y="2601813"/>
            <a:ext cx="33015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21" name="Google Shape;221;p17"/>
          <p:cNvSpPr txBox="1">
            <a:spLocks noGrp="1"/>
          </p:cNvSpPr>
          <p:nvPr>
            <p:ph type="subTitle" idx="7"/>
          </p:nvPr>
        </p:nvSpPr>
        <p:spPr>
          <a:xfrm>
            <a:off x="323945" y="3346542"/>
            <a:ext cx="3314400" cy="3993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17"/>
          <p:cNvSpPr txBox="1">
            <a:spLocks noGrp="1"/>
          </p:cNvSpPr>
          <p:nvPr>
            <p:ph type="body" idx="8"/>
          </p:nvPr>
        </p:nvSpPr>
        <p:spPr>
          <a:xfrm>
            <a:off x="336569" y="3658433"/>
            <a:ext cx="3314400" cy="7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23" name="Google Shape;223;p17"/>
          <p:cNvSpPr/>
          <p:nvPr/>
        </p:nvSpPr>
        <p:spPr>
          <a:xfrm>
            <a:off x="3789500" y="3927425"/>
            <a:ext cx="2512800" cy="549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4" name="Google Shape;224;p17"/>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5" name="Google Shape;225;p17"/>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26" name="Google Shape;226;p17"/>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7" name="Google Shape;227;p17"/>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ecommendations">
  <p:cSld name="TITLE_3_1_1_1_1_1_1_1_1_1_1_1_1">
    <p:spTree>
      <p:nvGrpSpPr>
        <p:cNvPr id="1" name="Shape 228"/>
        <p:cNvGrpSpPr/>
        <p:nvPr/>
      </p:nvGrpSpPr>
      <p:grpSpPr>
        <a:xfrm>
          <a:off x="0" y="0"/>
          <a:ext cx="0" cy="0"/>
          <a:chOff x="0" y="0"/>
          <a:chExt cx="0" cy="0"/>
        </a:xfrm>
      </p:grpSpPr>
      <p:sp>
        <p:nvSpPr>
          <p:cNvPr id="229" name="Google Shape;229;p18"/>
          <p:cNvSpPr/>
          <p:nvPr/>
        </p:nvSpPr>
        <p:spPr>
          <a:xfrm>
            <a:off x="1694350" y="1223800"/>
            <a:ext cx="5755200" cy="35343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0" name="Google Shape;230;p18"/>
          <p:cNvSpPr txBox="1">
            <a:spLocks noGrp="1"/>
          </p:cNvSpPr>
          <p:nvPr>
            <p:ph type="body" idx="1"/>
          </p:nvPr>
        </p:nvSpPr>
        <p:spPr>
          <a:xfrm>
            <a:off x="1705750" y="1223400"/>
            <a:ext cx="5755200" cy="3534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31" name="Google Shape;231;p18"/>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2" name="Google Shape;232;p18"/>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33" name="Google Shape;233;p18"/>
          <p:cNvSpPr/>
          <p:nvPr/>
        </p:nvSpPr>
        <p:spPr>
          <a:xfrm>
            <a:off x="298300" y="301050"/>
            <a:ext cx="5585100" cy="6066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4" name="Google Shape;234;p18"/>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ecision Making Timelines">
  <p:cSld name="TITLE_3_1_1_1_1_1_1_1_1_1_1_1_1_1">
    <p:spTree>
      <p:nvGrpSpPr>
        <p:cNvPr id="1" name="Shape 235"/>
        <p:cNvGrpSpPr/>
        <p:nvPr/>
      </p:nvGrpSpPr>
      <p:grpSpPr>
        <a:xfrm>
          <a:off x="0" y="0"/>
          <a:ext cx="0" cy="0"/>
          <a:chOff x="0" y="0"/>
          <a:chExt cx="0" cy="0"/>
        </a:xfrm>
      </p:grpSpPr>
      <p:sp>
        <p:nvSpPr>
          <p:cNvPr id="236" name="Google Shape;236;p19"/>
          <p:cNvSpPr txBox="1">
            <a:spLocks noGrp="1"/>
          </p:cNvSpPr>
          <p:nvPr>
            <p:ph type="subTitle" idx="1"/>
          </p:nvPr>
        </p:nvSpPr>
        <p:spPr>
          <a:xfrm>
            <a:off x="974626"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7" name="Google Shape;237;p19"/>
          <p:cNvSpPr txBox="1">
            <a:spLocks noGrp="1"/>
          </p:cNvSpPr>
          <p:nvPr>
            <p:ph type="subTitle" idx="2"/>
          </p:nvPr>
        </p:nvSpPr>
        <p:spPr>
          <a:xfrm>
            <a:off x="1947538"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19"/>
          <p:cNvSpPr txBox="1">
            <a:spLocks noGrp="1"/>
          </p:cNvSpPr>
          <p:nvPr>
            <p:ph type="subTitle" idx="3"/>
          </p:nvPr>
        </p:nvSpPr>
        <p:spPr>
          <a:xfrm>
            <a:off x="2920451"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9"/>
          <p:cNvSpPr txBox="1">
            <a:spLocks noGrp="1"/>
          </p:cNvSpPr>
          <p:nvPr>
            <p:ph type="subTitle" idx="4"/>
          </p:nvPr>
        </p:nvSpPr>
        <p:spPr>
          <a:xfrm>
            <a:off x="3893363"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19"/>
          <p:cNvSpPr txBox="1">
            <a:spLocks noGrp="1"/>
          </p:cNvSpPr>
          <p:nvPr>
            <p:ph type="subTitle" idx="5"/>
          </p:nvPr>
        </p:nvSpPr>
        <p:spPr>
          <a:xfrm>
            <a:off x="4866276"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19"/>
          <p:cNvSpPr txBox="1">
            <a:spLocks noGrp="1"/>
          </p:cNvSpPr>
          <p:nvPr>
            <p:ph type="subTitle" idx="6"/>
          </p:nvPr>
        </p:nvSpPr>
        <p:spPr>
          <a:xfrm>
            <a:off x="5839189"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19"/>
          <p:cNvSpPr txBox="1">
            <a:spLocks noGrp="1"/>
          </p:cNvSpPr>
          <p:nvPr>
            <p:ph type="subTitle" idx="7"/>
          </p:nvPr>
        </p:nvSpPr>
        <p:spPr>
          <a:xfrm>
            <a:off x="6812101"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3" name="Google Shape;243;p19"/>
          <p:cNvSpPr txBox="1">
            <a:spLocks noGrp="1"/>
          </p:cNvSpPr>
          <p:nvPr>
            <p:ph type="subTitle" idx="8"/>
          </p:nvPr>
        </p:nvSpPr>
        <p:spPr>
          <a:xfrm>
            <a:off x="7785014" y="1502023"/>
            <a:ext cx="978600" cy="343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44" name="Google Shape;244;p19"/>
          <p:cNvCxnSpPr/>
          <p:nvPr/>
        </p:nvCxnSpPr>
        <p:spPr>
          <a:xfrm>
            <a:off x="326031" y="3827919"/>
            <a:ext cx="8309100" cy="0"/>
          </a:xfrm>
          <a:prstGeom prst="straightConnector1">
            <a:avLst/>
          </a:prstGeom>
          <a:noFill/>
          <a:ln w="19050" cap="flat" cmpd="sng">
            <a:solidFill>
              <a:schemeClr val="dk1"/>
            </a:solidFill>
            <a:prstDash val="solid"/>
            <a:round/>
            <a:headEnd type="none" w="med" len="med"/>
            <a:tailEnd type="none" w="med" len="med"/>
          </a:ln>
        </p:spPr>
      </p:cxnSp>
      <p:cxnSp>
        <p:nvCxnSpPr>
          <p:cNvPr id="245" name="Google Shape;245;p19"/>
          <p:cNvCxnSpPr/>
          <p:nvPr/>
        </p:nvCxnSpPr>
        <p:spPr>
          <a:xfrm>
            <a:off x="1060840"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46" name="Google Shape;246;p19"/>
          <p:cNvCxnSpPr/>
          <p:nvPr/>
        </p:nvCxnSpPr>
        <p:spPr>
          <a:xfrm>
            <a:off x="2039296"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47" name="Google Shape;247;p19"/>
          <p:cNvCxnSpPr/>
          <p:nvPr/>
        </p:nvCxnSpPr>
        <p:spPr>
          <a:xfrm>
            <a:off x="3011282"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48" name="Google Shape;248;p19"/>
          <p:cNvCxnSpPr/>
          <p:nvPr/>
        </p:nvCxnSpPr>
        <p:spPr>
          <a:xfrm>
            <a:off x="3989739"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49" name="Google Shape;249;p19"/>
          <p:cNvCxnSpPr/>
          <p:nvPr/>
        </p:nvCxnSpPr>
        <p:spPr>
          <a:xfrm>
            <a:off x="4968195"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50" name="Google Shape;250;p19"/>
          <p:cNvCxnSpPr/>
          <p:nvPr/>
        </p:nvCxnSpPr>
        <p:spPr>
          <a:xfrm>
            <a:off x="5939111"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51" name="Google Shape;251;p19"/>
          <p:cNvCxnSpPr/>
          <p:nvPr/>
        </p:nvCxnSpPr>
        <p:spPr>
          <a:xfrm>
            <a:off x="6911098"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52" name="Google Shape;252;p19"/>
          <p:cNvCxnSpPr/>
          <p:nvPr/>
        </p:nvCxnSpPr>
        <p:spPr>
          <a:xfrm>
            <a:off x="7888483" y="1799599"/>
            <a:ext cx="0" cy="2037600"/>
          </a:xfrm>
          <a:prstGeom prst="straightConnector1">
            <a:avLst/>
          </a:prstGeom>
          <a:noFill/>
          <a:ln w="19050" cap="flat" cmpd="sng">
            <a:solidFill>
              <a:schemeClr val="dk1"/>
            </a:solidFill>
            <a:prstDash val="solid"/>
            <a:round/>
            <a:headEnd type="none" w="med" len="med"/>
            <a:tailEnd type="none" w="med" len="med"/>
          </a:ln>
        </p:spPr>
      </p:cxnSp>
      <p:cxnSp>
        <p:nvCxnSpPr>
          <p:cNvPr id="253" name="Google Shape;253;p19"/>
          <p:cNvCxnSpPr/>
          <p:nvPr/>
        </p:nvCxnSpPr>
        <p:spPr>
          <a:xfrm>
            <a:off x="1554373"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4" name="Google Shape;254;p19"/>
          <p:cNvCxnSpPr/>
          <p:nvPr/>
        </p:nvCxnSpPr>
        <p:spPr>
          <a:xfrm>
            <a:off x="2532830"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5" name="Google Shape;255;p19"/>
          <p:cNvCxnSpPr/>
          <p:nvPr/>
        </p:nvCxnSpPr>
        <p:spPr>
          <a:xfrm>
            <a:off x="3504816"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6" name="Google Shape;256;p19"/>
          <p:cNvCxnSpPr/>
          <p:nvPr/>
        </p:nvCxnSpPr>
        <p:spPr>
          <a:xfrm>
            <a:off x="4483273"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7" name="Google Shape;257;p19"/>
          <p:cNvCxnSpPr/>
          <p:nvPr/>
        </p:nvCxnSpPr>
        <p:spPr>
          <a:xfrm>
            <a:off x="5461729"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8" name="Google Shape;258;p19"/>
          <p:cNvCxnSpPr/>
          <p:nvPr/>
        </p:nvCxnSpPr>
        <p:spPr>
          <a:xfrm>
            <a:off x="6432645"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59" name="Google Shape;259;p19"/>
          <p:cNvCxnSpPr/>
          <p:nvPr/>
        </p:nvCxnSpPr>
        <p:spPr>
          <a:xfrm>
            <a:off x="7404631"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60" name="Google Shape;260;p19"/>
          <p:cNvCxnSpPr/>
          <p:nvPr/>
        </p:nvCxnSpPr>
        <p:spPr>
          <a:xfrm>
            <a:off x="8382017" y="3331452"/>
            <a:ext cx="0" cy="505800"/>
          </a:xfrm>
          <a:prstGeom prst="straightConnector1">
            <a:avLst/>
          </a:prstGeom>
          <a:noFill/>
          <a:ln w="19050" cap="flat" cmpd="sng">
            <a:solidFill>
              <a:schemeClr val="dk1"/>
            </a:solidFill>
            <a:prstDash val="solid"/>
            <a:round/>
            <a:headEnd type="none" w="med" len="med"/>
            <a:tailEnd type="none" w="med" len="med"/>
          </a:ln>
        </p:spPr>
      </p:cxnSp>
      <p:cxnSp>
        <p:nvCxnSpPr>
          <p:cNvPr id="261" name="Google Shape;261;p19"/>
          <p:cNvCxnSpPr/>
          <p:nvPr/>
        </p:nvCxnSpPr>
        <p:spPr>
          <a:xfrm>
            <a:off x="567306" y="3331452"/>
            <a:ext cx="0" cy="505800"/>
          </a:xfrm>
          <a:prstGeom prst="straightConnector1">
            <a:avLst/>
          </a:prstGeom>
          <a:noFill/>
          <a:ln w="19050" cap="flat" cmpd="sng">
            <a:solidFill>
              <a:schemeClr val="dk1"/>
            </a:solidFill>
            <a:prstDash val="solid"/>
            <a:round/>
            <a:headEnd type="none" w="med" len="med"/>
            <a:tailEnd type="none" w="med" len="med"/>
          </a:ln>
        </p:spPr>
      </p:cxnSp>
      <p:sp>
        <p:nvSpPr>
          <p:cNvPr id="262" name="Google Shape;262;p19"/>
          <p:cNvSpPr txBox="1">
            <a:spLocks noGrp="1"/>
          </p:cNvSpPr>
          <p:nvPr>
            <p:ph type="body" idx="9"/>
          </p:nvPr>
        </p:nvSpPr>
        <p:spPr>
          <a:xfrm>
            <a:off x="219725" y="4031189"/>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3" name="Google Shape;263;p19"/>
          <p:cNvSpPr txBox="1">
            <a:spLocks noGrp="1"/>
          </p:cNvSpPr>
          <p:nvPr>
            <p:ph type="body" idx="13"/>
          </p:nvPr>
        </p:nvSpPr>
        <p:spPr>
          <a:xfrm>
            <a:off x="1676863" y="4031189"/>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4" name="Google Shape;264;p19"/>
          <p:cNvSpPr txBox="1">
            <a:spLocks noGrp="1"/>
          </p:cNvSpPr>
          <p:nvPr>
            <p:ph type="body" idx="14"/>
          </p:nvPr>
        </p:nvSpPr>
        <p:spPr>
          <a:xfrm>
            <a:off x="3156254" y="4379255"/>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5" name="Google Shape;265;p19"/>
          <p:cNvSpPr txBox="1">
            <a:spLocks noGrp="1"/>
          </p:cNvSpPr>
          <p:nvPr>
            <p:ph type="body" idx="15"/>
          </p:nvPr>
        </p:nvSpPr>
        <p:spPr>
          <a:xfrm>
            <a:off x="3879515" y="4031189"/>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6" name="Google Shape;266;p19"/>
          <p:cNvSpPr txBox="1">
            <a:spLocks noGrp="1"/>
          </p:cNvSpPr>
          <p:nvPr>
            <p:ph type="body" idx="16"/>
          </p:nvPr>
        </p:nvSpPr>
        <p:spPr>
          <a:xfrm>
            <a:off x="5835342" y="4031189"/>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7" name="Google Shape;267;p19"/>
          <p:cNvSpPr txBox="1">
            <a:spLocks noGrp="1"/>
          </p:cNvSpPr>
          <p:nvPr>
            <p:ph type="body" idx="17"/>
          </p:nvPr>
        </p:nvSpPr>
        <p:spPr>
          <a:xfrm>
            <a:off x="7300272" y="4031189"/>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8" name="Google Shape;268;p19"/>
          <p:cNvSpPr txBox="1">
            <a:spLocks noGrp="1"/>
          </p:cNvSpPr>
          <p:nvPr>
            <p:ph type="body" idx="18"/>
          </p:nvPr>
        </p:nvSpPr>
        <p:spPr>
          <a:xfrm>
            <a:off x="5213426" y="4379255"/>
            <a:ext cx="1489800" cy="3144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69" name="Google Shape;269;p19"/>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0" name="Google Shape;270;p19"/>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271" name="Google Shape;271;p19"/>
          <p:cNvSpPr/>
          <p:nvPr/>
        </p:nvSpPr>
        <p:spPr>
          <a:xfrm>
            <a:off x="301794" y="301050"/>
            <a:ext cx="6609300" cy="6066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2" name="Google Shape;272;p19"/>
          <p:cNvSpPr txBox="1">
            <a:spLocks noGrp="1"/>
          </p:cNvSpPr>
          <p:nvPr>
            <p:ph type="title"/>
          </p:nvPr>
        </p:nvSpPr>
        <p:spPr>
          <a:xfrm>
            <a:off x="279173" y="338025"/>
            <a:ext cx="658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amp;A/Outro Slide">
  <p:cSld name="TITLE_3_1_1_1_1_1_1_1_1_1_1_1_1_1_1">
    <p:spTree>
      <p:nvGrpSpPr>
        <p:cNvPr id="1" name="Shape 273"/>
        <p:cNvGrpSpPr/>
        <p:nvPr/>
      </p:nvGrpSpPr>
      <p:grpSpPr>
        <a:xfrm>
          <a:off x="0" y="0"/>
          <a:ext cx="0" cy="0"/>
          <a:chOff x="0" y="0"/>
          <a:chExt cx="0" cy="0"/>
        </a:xfrm>
      </p:grpSpPr>
      <p:sp>
        <p:nvSpPr>
          <p:cNvPr id="274" name="Google Shape;274;p20"/>
          <p:cNvSpPr/>
          <p:nvPr/>
        </p:nvSpPr>
        <p:spPr>
          <a:xfrm>
            <a:off x="4316871" y="2841579"/>
            <a:ext cx="1052100" cy="10869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5" name="Google Shape;275;p20"/>
          <p:cNvSpPr/>
          <p:nvPr/>
        </p:nvSpPr>
        <p:spPr>
          <a:xfrm>
            <a:off x="2213760" y="2848150"/>
            <a:ext cx="2101800" cy="5433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6" name="Google Shape;276;p20"/>
          <p:cNvSpPr/>
          <p:nvPr/>
        </p:nvSpPr>
        <p:spPr>
          <a:xfrm>
            <a:off x="1172300" y="1208200"/>
            <a:ext cx="3146100" cy="16398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7" name="Google Shape;277;p20"/>
          <p:cNvSpPr txBox="1">
            <a:spLocks noGrp="1"/>
          </p:cNvSpPr>
          <p:nvPr>
            <p:ph type="title"/>
          </p:nvPr>
        </p:nvSpPr>
        <p:spPr>
          <a:xfrm>
            <a:off x="1172300" y="1208200"/>
            <a:ext cx="3146100" cy="1639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278" name="Google Shape;278;p20"/>
          <p:cNvSpPr/>
          <p:nvPr/>
        </p:nvSpPr>
        <p:spPr>
          <a:xfrm>
            <a:off x="4316873" y="2300152"/>
            <a:ext cx="5289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9" name="Google Shape;279;p20"/>
          <p:cNvSpPr txBox="1">
            <a:spLocks noGrp="1"/>
          </p:cNvSpPr>
          <p:nvPr>
            <p:ph type="title" idx="2"/>
          </p:nvPr>
        </p:nvSpPr>
        <p:spPr>
          <a:xfrm>
            <a:off x="4316875" y="2841575"/>
            <a:ext cx="1052100" cy="1086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280" name="Google Shape;280;p20"/>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1" name="Google Shape;281;p20"/>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p:cSld name="CUSTOM_20">
    <p:spTree>
      <p:nvGrpSpPr>
        <p:cNvPr id="1" name="Shape 282"/>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CUSTOM_2">
    <p:spTree>
      <p:nvGrpSpPr>
        <p:cNvPr id="1" name="Shape 283"/>
        <p:cNvGrpSpPr/>
        <p:nvPr/>
      </p:nvGrpSpPr>
      <p:grpSpPr>
        <a:xfrm>
          <a:off x="0" y="0"/>
          <a:ext cx="0" cy="0"/>
          <a:chOff x="0" y="0"/>
          <a:chExt cx="0" cy="0"/>
        </a:xfrm>
      </p:grpSpPr>
      <p:sp>
        <p:nvSpPr>
          <p:cNvPr id="284" name="Google Shape;284;p22"/>
          <p:cNvSpPr/>
          <p:nvPr/>
        </p:nvSpPr>
        <p:spPr>
          <a:xfrm>
            <a:off x="1822200" y="1536600"/>
            <a:ext cx="4986900" cy="10812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5" name="Google Shape;285;p22"/>
          <p:cNvSpPr txBox="1">
            <a:spLocks noGrp="1"/>
          </p:cNvSpPr>
          <p:nvPr>
            <p:ph type="title"/>
          </p:nvPr>
        </p:nvSpPr>
        <p:spPr>
          <a:xfrm>
            <a:off x="1822300" y="1548425"/>
            <a:ext cx="4986900" cy="7107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6" name="Google Shape;286;p22"/>
          <p:cNvSpPr/>
          <p:nvPr/>
        </p:nvSpPr>
        <p:spPr>
          <a:xfrm>
            <a:off x="4655406" y="2617800"/>
            <a:ext cx="2159400" cy="9891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7" name="Google Shape;287;p22"/>
          <p:cNvSpPr txBox="1">
            <a:spLocks noGrp="1"/>
          </p:cNvSpPr>
          <p:nvPr>
            <p:ph type="subTitle" idx="1"/>
          </p:nvPr>
        </p:nvSpPr>
        <p:spPr>
          <a:xfrm>
            <a:off x="4649825" y="2625603"/>
            <a:ext cx="2159400" cy="4881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8" name="Google Shape;288;p22"/>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9" name="Google Shape;289;p22"/>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p:cSld name="CUSTOM_3">
    <p:spTree>
      <p:nvGrpSpPr>
        <p:cNvPr id="1" name="Shape 290"/>
        <p:cNvGrpSpPr/>
        <p:nvPr/>
      </p:nvGrpSpPr>
      <p:grpSpPr>
        <a:xfrm>
          <a:off x="0" y="0"/>
          <a:ext cx="0" cy="0"/>
          <a:chOff x="0" y="0"/>
          <a:chExt cx="0" cy="0"/>
        </a:xfrm>
      </p:grpSpPr>
      <p:sp>
        <p:nvSpPr>
          <p:cNvPr id="291" name="Google Shape;291;p23"/>
          <p:cNvSpPr/>
          <p:nvPr/>
        </p:nvSpPr>
        <p:spPr>
          <a:xfrm>
            <a:off x="1172300" y="1667975"/>
            <a:ext cx="5841600" cy="16398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2" name="Google Shape;292;p23"/>
          <p:cNvSpPr/>
          <p:nvPr/>
        </p:nvSpPr>
        <p:spPr>
          <a:xfrm>
            <a:off x="7013875" y="2761675"/>
            <a:ext cx="5940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3" name="Google Shape;293;p23"/>
          <p:cNvSpPr txBox="1">
            <a:spLocks noGrp="1"/>
          </p:cNvSpPr>
          <p:nvPr>
            <p:ph type="title"/>
          </p:nvPr>
        </p:nvSpPr>
        <p:spPr>
          <a:xfrm>
            <a:off x="1195425" y="1741825"/>
            <a:ext cx="5616600" cy="17337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4" name="Google Shape;294;p23"/>
          <p:cNvSpPr/>
          <p:nvPr/>
        </p:nvSpPr>
        <p:spPr>
          <a:xfrm>
            <a:off x="643300" y="1667975"/>
            <a:ext cx="528900" cy="5289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5" name="Google Shape;295;p23"/>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6" name="Google Shape;296;p23"/>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p:cSld name="CUSTOM_4_1">
    <p:spTree>
      <p:nvGrpSpPr>
        <p:cNvPr id="1" name="Shape 297"/>
        <p:cNvGrpSpPr/>
        <p:nvPr/>
      </p:nvGrpSpPr>
      <p:grpSpPr>
        <a:xfrm>
          <a:off x="0" y="0"/>
          <a:ext cx="0" cy="0"/>
          <a:chOff x="0" y="0"/>
          <a:chExt cx="0" cy="0"/>
        </a:xfrm>
      </p:grpSpPr>
      <p:sp>
        <p:nvSpPr>
          <p:cNvPr id="298" name="Google Shape;298;p24"/>
          <p:cNvSpPr/>
          <p:nvPr/>
        </p:nvSpPr>
        <p:spPr>
          <a:xfrm>
            <a:off x="298300" y="1213300"/>
            <a:ext cx="3455100" cy="3260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9" name="Google Shape;299;p24"/>
          <p:cNvSpPr txBox="1">
            <a:spLocks noGrp="1"/>
          </p:cNvSpPr>
          <p:nvPr>
            <p:ph type="body" idx="1"/>
          </p:nvPr>
        </p:nvSpPr>
        <p:spPr>
          <a:xfrm>
            <a:off x="377800" y="1370375"/>
            <a:ext cx="32961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0" name="Google Shape;300;p24"/>
          <p:cNvSpPr/>
          <p:nvPr/>
        </p:nvSpPr>
        <p:spPr>
          <a:xfrm>
            <a:off x="3753400" y="1213300"/>
            <a:ext cx="3455100" cy="3260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1" name="Google Shape;301;p24"/>
          <p:cNvSpPr txBox="1">
            <a:spLocks noGrp="1"/>
          </p:cNvSpPr>
          <p:nvPr>
            <p:ph type="body" idx="2"/>
          </p:nvPr>
        </p:nvSpPr>
        <p:spPr>
          <a:xfrm>
            <a:off x="3832900" y="1370375"/>
            <a:ext cx="3296100" cy="2922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2" name="Google Shape;302;p24"/>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3" name="Google Shape;303;p24"/>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04" name="Google Shape;304;p24"/>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5" name="Google Shape;305;p24"/>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p:cSld name="CUSTOM_4_1_1">
    <p:spTree>
      <p:nvGrpSpPr>
        <p:cNvPr id="1" name="Shape 306"/>
        <p:cNvGrpSpPr/>
        <p:nvPr/>
      </p:nvGrpSpPr>
      <p:grpSpPr>
        <a:xfrm>
          <a:off x="0" y="0"/>
          <a:ext cx="0" cy="0"/>
          <a:chOff x="0" y="0"/>
          <a:chExt cx="0" cy="0"/>
        </a:xfrm>
      </p:grpSpPr>
      <p:sp>
        <p:nvSpPr>
          <p:cNvPr id="307" name="Google Shape;307;p25"/>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8" name="Google Shape;308;p25"/>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09" name="Google Shape;309;p25"/>
          <p:cNvSpPr/>
          <p:nvPr/>
        </p:nvSpPr>
        <p:spPr>
          <a:xfrm>
            <a:off x="298300" y="301050"/>
            <a:ext cx="5585100" cy="606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0" name="Google Shape;310;p25"/>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p:cSld name="CUSTOM_5">
    <p:spTree>
      <p:nvGrpSpPr>
        <p:cNvPr id="1" name="Shape 311"/>
        <p:cNvGrpSpPr/>
        <p:nvPr/>
      </p:nvGrpSpPr>
      <p:grpSpPr>
        <a:xfrm>
          <a:off x="0" y="0"/>
          <a:ext cx="0" cy="0"/>
          <a:chOff x="0" y="0"/>
          <a:chExt cx="0" cy="0"/>
        </a:xfrm>
      </p:grpSpPr>
      <p:sp>
        <p:nvSpPr>
          <p:cNvPr id="312" name="Google Shape;312;p26"/>
          <p:cNvSpPr/>
          <p:nvPr/>
        </p:nvSpPr>
        <p:spPr>
          <a:xfrm>
            <a:off x="298862" y="1213300"/>
            <a:ext cx="42042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3" name="Google Shape;313;p26"/>
          <p:cNvSpPr txBox="1">
            <a:spLocks noGrp="1"/>
          </p:cNvSpPr>
          <p:nvPr>
            <p:ph type="body" idx="1"/>
          </p:nvPr>
        </p:nvSpPr>
        <p:spPr>
          <a:xfrm>
            <a:off x="370550" y="1290925"/>
            <a:ext cx="4060800" cy="3072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14" name="Google Shape;314;p26"/>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5" name="Google Shape;315;p26"/>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16" name="Google Shape;316;p26"/>
          <p:cNvSpPr/>
          <p:nvPr/>
        </p:nvSpPr>
        <p:spPr>
          <a:xfrm>
            <a:off x="298300" y="301050"/>
            <a:ext cx="42363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7" name="Google Shape;317;p26"/>
          <p:cNvSpPr txBox="1">
            <a:spLocks noGrp="1"/>
          </p:cNvSpPr>
          <p:nvPr>
            <p:ph type="title"/>
          </p:nvPr>
        </p:nvSpPr>
        <p:spPr>
          <a:xfrm>
            <a:off x="279177" y="338025"/>
            <a:ext cx="42042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CUSTOM_6">
    <p:spTree>
      <p:nvGrpSpPr>
        <p:cNvPr id="1" name="Shape 318"/>
        <p:cNvGrpSpPr/>
        <p:nvPr/>
      </p:nvGrpSpPr>
      <p:grpSpPr>
        <a:xfrm>
          <a:off x="0" y="0"/>
          <a:ext cx="0" cy="0"/>
          <a:chOff x="0" y="0"/>
          <a:chExt cx="0" cy="0"/>
        </a:xfrm>
      </p:grpSpPr>
      <p:sp>
        <p:nvSpPr>
          <p:cNvPr id="319" name="Google Shape;319;p27"/>
          <p:cNvSpPr/>
          <p:nvPr/>
        </p:nvSpPr>
        <p:spPr>
          <a:xfrm>
            <a:off x="1172300" y="1667975"/>
            <a:ext cx="5841600" cy="16398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0" name="Google Shape;320;p27"/>
          <p:cNvSpPr/>
          <p:nvPr/>
        </p:nvSpPr>
        <p:spPr>
          <a:xfrm>
            <a:off x="7013875" y="2761675"/>
            <a:ext cx="5940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1" name="Google Shape;321;p27"/>
          <p:cNvSpPr txBox="1">
            <a:spLocks noGrp="1"/>
          </p:cNvSpPr>
          <p:nvPr>
            <p:ph type="title"/>
          </p:nvPr>
        </p:nvSpPr>
        <p:spPr>
          <a:xfrm>
            <a:off x="1195425" y="1741825"/>
            <a:ext cx="5616600" cy="17337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22" name="Google Shape;322;p27"/>
          <p:cNvSpPr/>
          <p:nvPr/>
        </p:nvSpPr>
        <p:spPr>
          <a:xfrm>
            <a:off x="643300" y="1667975"/>
            <a:ext cx="528900" cy="528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3" name="Google Shape;323;p27"/>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4" name="Google Shape;324;p27"/>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CUSTOM_7">
    <p:spTree>
      <p:nvGrpSpPr>
        <p:cNvPr id="1" name="Shape 325"/>
        <p:cNvGrpSpPr/>
        <p:nvPr/>
      </p:nvGrpSpPr>
      <p:grpSpPr>
        <a:xfrm>
          <a:off x="0" y="0"/>
          <a:ext cx="0" cy="0"/>
          <a:chOff x="0" y="0"/>
          <a:chExt cx="0" cy="0"/>
        </a:xfrm>
      </p:grpSpPr>
      <p:sp>
        <p:nvSpPr>
          <p:cNvPr id="326" name="Google Shape;326;p28"/>
          <p:cNvSpPr/>
          <p:nvPr/>
        </p:nvSpPr>
        <p:spPr>
          <a:xfrm>
            <a:off x="1172300" y="2775600"/>
            <a:ext cx="2953200" cy="8907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7" name="Google Shape;327;p28"/>
          <p:cNvSpPr/>
          <p:nvPr/>
        </p:nvSpPr>
        <p:spPr>
          <a:xfrm>
            <a:off x="1172300" y="1477197"/>
            <a:ext cx="5841600" cy="1298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8" name="Google Shape;328;p28"/>
          <p:cNvSpPr/>
          <p:nvPr/>
        </p:nvSpPr>
        <p:spPr>
          <a:xfrm>
            <a:off x="4125500" y="2775588"/>
            <a:ext cx="594000" cy="5433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9" name="Google Shape;329;p28"/>
          <p:cNvSpPr txBox="1">
            <a:spLocks noGrp="1"/>
          </p:cNvSpPr>
          <p:nvPr>
            <p:ph type="title"/>
          </p:nvPr>
        </p:nvSpPr>
        <p:spPr>
          <a:xfrm>
            <a:off x="1227050" y="1551048"/>
            <a:ext cx="5732100" cy="11715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0" name="Google Shape;330;p28"/>
          <p:cNvSpPr txBox="1">
            <a:spLocks noGrp="1"/>
          </p:cNvSpPr>
          <p:nvPr>
            <p:ph type="subTitle" idx="1"/>
          </p:nvPr>
        </p:nvSpPr>
        <p:spPr>
          <a:xfrm>
            <a:off x="1240100" y="2837775"/>
            <a:ext cx="2832300" cy="7476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28"/>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32" name="Google Shape;332;p28"/>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33" name="Google Shape;333;p28"/>
          <p:cNvSpPr txBox="1">
            <a:spLocks noGrp="1"/>
          </p:cNvSpPr>
          <p:nvPr>
            <p:ph type="body" idx="2"/>
          </p:nvPr>
        </p:nvSpPr>
        <p:spPr>
          <a:xfrm>
            <a:off x="1187325" y="3840875"/>
            <a:ext cx="6892800" cy="1014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ption">
  <p:cSld name="CUSTOM_8">
    <p:spTree>
      <p:nvGrpSpPr>
        <p:cNvPr id="1" name="Shape 334"/>
        <p:cNvGrpSpPr/>
        <p:nvPr/>
      </p:nvGrpSpPr>
      <p:grpSpPr>
        <a:xfrm>
          <a:off x="0" y="0"/>
          <a:ext cx="0" cy="0"/>
          <a:chOff x="0" y="0"/>
          <a:chExt cx="0" cy="0"/>
        </a:xfrm>
      </p:grpSpPr>
      <p:sp>
        <p:nvSpPr>
          <p:cNvPr id="335" name="Google Shape;335;p29"/>
          <p:cNvSpPr txBox="1">
            <a:spLocks noGrp="1"/>
          </p:cNvSpPr>
          <p:nvPr>
            <p:ph type="body" idx="1"/>
          </p:nvPr>
        </p:nvSpPr>
        <p:spPr>
          <a:xfrm>
            <a:off x="333900" y="1202400"/>
            <a:ext cx="4060800" cy="27387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36" name="Google Shape;336;p29"/>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37" name="Google Shape;337;p29"/>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number">
  <p:cSld name="CUSTOM_9">
    <p:spTree>
      <p:nvGrpSpPr>
        <p:cNvPr id="1" name="Shape 338"/>
        <p:cNvGrpSpPr/>
        <p:nvPr/>
      </p:nvGrpSpPr>
      <p:grpSpPr>
        <a:xfrm>
          <a:off x="0" y="0"/>
          <a:ext cx="0" cy="0"/>
          <a:chOff x="0" y="0"/>
          <a:chExt cx="0" cy="0"/>
        </a:xfrm>
      </p:grpSpPr>
      <p:sp>
        <p:nvSpPr>
          <p:cNvPr id="339" name="Google Shape;339;p30"/>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40" name="Google Shape;340;p30"/>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41" name="Google Shape;341;p30"/>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42" name="Google Shape;342;p30"/>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43" name="Google Shape;343;p30"/>
          <p:cNvSpPr txBox="1">
            <a:spLocks noGrp="1"/>
          </p:cNvSpPr>
          <p:nvPr>
            <p:ph type="body" idx="1"/>
          </p:nvPr>
        </p:nvSpPr>
        <p:spPr>
          <a:xfrm>
            <a:off x="333900" y="1202400"/>
            <a:ext cx="4060800" cy="27387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Agenda">
  <p:cSld name="CUSTOM_10">
    <p:spTree>
      <p:nvGrpSpPr>
        <p:cNvPr id="1" name="Shape 344"/>
        <p:cNvGrpSpPr/>
        <p:nvPr/>
      </p:nvGrpSpPr>
      <p:grpSpPr>
        <a:xfrm>
          <a:off x="0" y="0"/>
          <a:ext cx="0" cy="0"/>
          <a:chOff x="0" y="0"/>
          <a:chExt cx="0" cy="0"/>
        </a:xfrm>
      </p:grpSpPr>
      <p:sp>
        <p:nvSpPr>
          <p:cNvPr id="345" name="Google Shape;345;p31"/>
          <p:cNvSpPr txBox="1">
            <a:spLocks noGrp="1"/>
          </p:cNvSpPr>
          <p:nvPr>
            <p:ph type="subTitle" idx="1"/>
          </p:nvPr>
        </p:nvSpPr>
        <p:spPr>
          <a:xfrm>
            <a:off x="317500" y="12514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6" name="Google Shape;346;p31"/>
          <p:cNvSpPr txBox="1">
            <a:spLocks noGrp="1"/>
          </p:cNvSpPr>
          <p:nvPr>
            <p:ph type="subTitle" idx="2"/>
          </p:nvPr>
        </p:nvSpPr>
        <p:spPr>
          <a:xfrm>
            <a:off x="4421675" y="12514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7" name="Google Shape;347;p31"/>
          <p:cNvSpPr txBox="1">
            <a:spLocks noGrp="1"/>
          </p:cNvSpPr>
          <p:nvPr>
            <p:ph type="subTitle" idx="3"/>
          </p:nvPr>
        </p:nvSpPr>
        <p:spPr>
          <a:xfrm>
            <a:off x="317500" y="23000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31"/>
          <p:cNvSpPr txBox="1">
            <a:spLocks noGrp="1"/>
          </p:cNvSpPr>
          <p:nvPr>
            <p:ph type="subTitle" idx="4"/>
          </p:nvPr>
        </p:nvSpPr>
        <p:spPr>
          <a:xfrm>
            <a:off x="4421675" y="23000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9" name="Google Shape;349;p31"/>
          <p:cNvSpPr txBox="1">
            <a:spLocks noGrp="1"/>
          </p:cNvSpPr>
          <p:nvPr>
            <p:ph type="subTitle" idx="5"/>
          </p:nvPr>
        </p:nvSpPr>
        <p:spPr>
          <a:xfrm>
            <a:off x="317500" y="33486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0" name="Google Shape;350;p31"/>
          <p:cNvSpPr txBox="1">
            <a:spLocks noGrp="1"/>
          </p:cNvSpPr>
          <p:nvPr>
            <p:ph type="subTitle" idx="6"/>
          </p:nvPr>
        </p:nvSpPr>
        <p:spPr>
          <a:xfrm>
            <a:off x="4421675" y="3348600"/>
            <a:ext cx="4011000" cy="8379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1" name="Google Shape;351;p31"/>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2" name="Google Shape;352;p31"/>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53" name="Google Shape;353;p31"/>
          <p:cNvSpPr/>
          <p:nvPr/>
        </p:nvSpPr>
        <p:spPr>
          <a:xfrm>
            <a:off x="298300" y="301050"/>
            <a:ext cx="5585100" cy="606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4" name="Google Shape;354;p31"/>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body and image">
  <p:cSld name="CUSTOM_11">
    <p:spTree>
      <p:nvGrpSpPr>
        <p:cNvPr id="1" name="Shape 355"/>
        <p:cNvGrpSpPr/>
        <p:nvPr/>
      </p:nvGrpSpPr>
      <p:grpSpPr>
        <a:xfrm>
          <a:off x="0" y="0"/>
          <a:ext cx="0" cy="0"/>
          <a:chOff x="0" y="0"/>
          <a:chExt cx="0" cy="0"/>
        </a:xfrm>
      </p:grpSpPr>
      <p:sp>
        <p:nvSpPr>
          <p:cNvPr id="356" name="Google Shape;356;p32"/>
          <p:cNvSpPr/>
          <p:nvPr/>
        </p:nvSpPr>
        <p:spPr>
          <a:xfrm>
            <a:off x="292600" y="1214724"/>
            <a:ext cx="4239000" cy="2501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7" name="Google Shape;357;p32"/>
          <p:cNvSpPr>
            <a:spLocks noGrp="1"/>
          </p:cNvSpPr>
          <p:nvPr>
            <p:ph type="pic" idx="2"/>
          </p:nvPr>
        </p:nvSpPr>
        <p:spPr>
          <a:xfrm>
            <a:off x="4531775" y="1221524"/>
            <a:ext cx="4302600" cy="3635100"/>
          </a:xfrm>
          <a:prstGeom prst="rect">
            <a:avLst/>
          </a:prstGeom>
          <a:noFill/>
          <a:ln w="19050" cap="flat" cmpd="sng">
            <a:solidFill>
              <a:schemeClr val="dk1"/>
            </a:solidFill>
            <a:prstDash val="solid"/>
            <a:round/>
            <a:headEnd type="none" w="sm" len="sm"/>
            <a:tailEnd type="none" w="sm" len="sm"/>
          </a:ln>
        </p:spPr>
      </p:sp>
      <p:sp>
        <p:nvSpPr>
          <p:cNvPr id="358" name="Google Shape;358;p32"/>
          <p:cNvSpPr txBox="1">
            <a:spLocks noGrp="1"/>
          </p:cNvSpPr>
          <p:nvPr>
            <p:ph type="body" idx="1"/>
          </p:nvPr>
        </p:nvSpPr>
        <p:spPr>
          <a:xfrm>
            <a:off x="340319" y="1261074"/>
            <a:ext cx="4061400" cy="24087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59" name="Google Shape;359;p32"/>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60" name="Google Shape;360;p32"/>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61" name="Google Shape;361;p32"/>
          <p:cNvSpPr/>
          <p:nvPr/>
        </p:nvSpPr>
        <p:spPr>
          <a:xfrm>
            <a:off x="298300" y="301050"/>
            <a:ext cx="5585100" cy="606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62" name="Google Shape;362;p32"/>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big ideas">
  <p:cSld name="CUSTOM_12">
    <p:spTree>
      <p:nvGrpSpPr>
        <p:cNvPr id="1" name="Shape 363"/>
        <p:cNvGrpSpPr/>
        <p:nvPr/>
      </p:nvGrpSpPr>
      <p:grpSpPr>
        <a:xfrm>
          <a:off x="0" y="0"/>
          <a:ext cx="0" cy="0"/>
          <a:chOff x="0" y="0"/>
          <a:chExt cx="0" cy="0"/>
        </a:xfrm>
      </p:grpSpPr>
      <p:sp>
        <p:nvSpPr>
          <p:cNvPr id="364" name="Google Shape;364;p33"/>
          <p:cNvSpPr/>
          <p:nvPr/>
        </p:nvSpPr>
        <p:spPr>
          <a:xfrm>
            <a:off x="290556" y="1213300"/>
            <a:ext cx="40176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65" name="Google Shape;365;p33"/>
          <p:cNvSpPr txBox="1">
            <a:spLocks noGrp="1"/>
          </p:cNvSpPr>
          <p:nvPr>
            <p:ph type="body" idx="1"/>
          </p:nvPr>
        </p:nvSpPr>
        <p:spPr>
          <a:xfrm>
            <a:off x="416145" y="2078725"/>
            <a:ext cx="37665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66" name="Google Shape;366;p33"/>
          <p:cNvSpPr/>
          <p:nvPr/>
        </p:nvSpPr>
        <p:spPr>
          <a:xfrm>
            <a:off x="4308218" y="1213300"/>
            <a:ext cx="4017600" cy="3260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67" name="Google Shape;367;p33"/>
          <p:cNvSpPr txBox="1">
            <a:spLocks noGrp="1"/>
          </p:cNvSpPr>
          <p:nvPr>
            <p:ph type="body" idx="2"/>
          </p:nvPr>
        </p:nvSpPr>
        <p:spPr>
          <a:xfrm>
            <a:off x="4433807" y="2078725"/>
            <a:ext cx="37665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68" name="Google Shape;368;p33"/>
          <p:cNvSpPr txBox="1">
            <a:spLocks noGrp="1"/>
          </p:cNvSpPr>
          <p:nvPr>
            <p:ph type="subTitle" idx="3"/>
          </p:nvPr>
        </p:nvSpPr>
        <p:spPr>
          <a:xfrm>
            <a:off x="416145" y="1328375"/>
            <a:ext cx="37665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9" name="Google Shape;369;p33"/>
          <p:cNvSpPr txBox="1">
            <a:spLocks noGrp="1"/>
          </p:cNvSpPr>
          <p:nvPr>
            <p:ph type="subTitle" idx="4"/>
          </p:nvPr>
        </p:nvSpPr>
        <p:spPr>
          <a:xfrm>
            <a:off x="4433807" y="1328375"/>
            <a:ext cx="37665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33"/>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71" name="Google Shape;371;p33"/>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72" name="Google Shape;372;p33"/>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73" name="Google Shape;373;p33"/>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ree big ideas">
  <p:cSld name="CUSTOM_13">
    <p:spTree>
      <p:nvGrpSpPr>
        <p:cNvPr id="1" name="Shape 374"/>
        <p:cNvGrpSpPr/>
        <p:nvPr/>
      </p:nvGrpSpPr>
      <p:grpSpPr>
        <a:xfrm>
          <a:off x="0" y="0"/>
          <a:ext cx="0" cy="0"/>
          <a:chOff x="0" y="0"/>
          <a:chExt cx="0" cy="0"/>
        </a:xfrm>
      </p:grpSpPr>
      <p:sp>
        <p:nvSpPr>
          <p:cNvPr id="375" name="Google Shape;375;p34"/>
          <p:cNvSpPr/>
          <p:nvPr/>
        </p:nvSpPr>
        <p:spPr>
          <a:xfrm>
            <a:off x="290556" y="1213300"/>
            <a:ext cx="28455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76" name="Google Shape;376;p34"/>
          <p:cNvSpPr txBox="1">
            <a:spLocks noGrp="1"/>
          </p:cNvSpPr>
          <p:nvPr>
            <p:ph type="body" idx="1"/>
          </p:nvPr>
        </p:nvSpPr>
        <p:spPr>
          <a:xfrm>
            <a:off x="379498" y="2078725"/>
            <a:ext cx="26673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77" name="Google Shape;377;p34"/>
          <p:cNvSpPr/>
          <p:nvPr/>
        </p:nvSpPr>
        <p:spPr>
          <a:xfrm>
            <a:off x="3135874" y="1213300"/>
            <a:ext cx="2845500" cy="3260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78" name="Google Shape;378;p34"/>
          <p:cNvSpPr txBox="1">
            <a:spLocks noGrp="1"/>
          </p:cNvSpPr>
          <p:nvPr>
            <p:ph type="body" idx="2"/>
          </p:nvPr>
        </p:nvSpPr>
        <p:spPr>
          <a:xfrm>
            <a:off x="3224816" y="2078725"/>
            <a:ext cx="26673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79" name="Google Shape;379;p34"/>
          <p:cNvSpPr txBox="1">
            <a:spLocks noGrp="1"/>
          </p:cNvSpPr>
          <p:nvPr>
            <p:ph type="subTitle" idx="3"/>
          </p:nvPr>
        </p:nvSpPr>
        <p:spPr>
          <a:xfrm>
            <a:off x="379498" y="1328375"/>
            <a:ext cx="26673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0" name="Google Shape;380;p34"/>
          <p:cNvSpPr txBox="1">
            <a:spLocks noGrp="1"/>
          </p:cNvSpPr>
          <p:nvPr>
            <p:ph type="subTitle" idx="4"/>
          </p:nvPr>
        </p:nvSpPr>
        <p:spPr>
          <a:xfrm>
            <a:off x="3224816" y="1328375"/>
            <a:ext cx="26673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1" name="Google Shape;381;p34"/>
          <p:cNvSpPr/>
          <p:nvPr/>
        </p:nvSpPr>
        <p:spPr>
          <a:xfrm>
            <a:off x="5981304" y="1213300"/>
            <a:ext cx="2845500" cy="3260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82" name="Google Shape;382;p34"/>
          <p:cNvSpPr txBox="1">
            <a:spLocks noGrp="1"/>
          </p:cNvSpPr>
          <p:nvPr>
            <p:ph type="body" idx="5"/>
          </p:nvPr>
        </p:nvSpPr>
        <p:spPr>
          <a:xfrm>
            <a:off x="6070247" y="2078725"/>
            <a:ext cx="26673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83" name="Google Shape;383;p34"/>
          <p:cNvSpPr txBox="1">
            <a:spLocks noGrp="1"/>
          </p:cNvSpPr>
          <p:nvPr>
            <p:ph type="subTitle" idx="6"/>
          </p:nvPr>
        </p:nvSpPr>
        <p:spPr>
          <a:xfrm>
            <a:off x="6070247" y="1328375"/>
            <a:ext cx="26673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4" name="Google Shape;384;p34"/>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85" name="Google Shape;385;p34"/>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386" name="Google Shape;386;p34"/>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87" name="Google Shape;387;p34"/>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Four big ideas">
  <p:cSld name="CUSTOM_14">
    <p:spTree>
      <p:nvGrpSpPr>
        <p:cNvPr id="1" name="Shape 388"/>
        <p:cNvGrpSpPr/>
        <p:nvPr/>
      </p:nvGrpSpPr>
      <p:grpSpPr>
        <a:xfrm>
          <a:off x="0" y="0"/>
          <a:ext cx="0" cy="0"/>
          <a:chOff x="0" y="0"/>
          <a:chExt cx="0" cy="0"/>
        </a:xfrm>
      </p:grpSpPr>
      <p:sp>
        <p:nvSpPr>
          <p:cNvPr id="389" name="Google Shape;389;p35"/>
          <p:cNvSpPr/>
          <p:nvPr/>
        </p:nvSpPr>
        <p:spPr>
          <a:xfrm>
            <a:off x="292600" y="1213300"/>
            <a:ext cx="2132700" cy="32604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0" name="Google Shape;390;p35"/>
          <p:cNvSpPr txBox="1">
            <a:spLocks noGrp="1"/>
          </p:cNvSpPr>
          <p:nvPr>
            <p:ph type="body" idx="1"/>
          </p:nvPr>
        </p:nvSpPr>
        <p:spPr>
          <a:xfrm>
            <a:off x="388220" y="2064025"/>
            <a:ext cx="19338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1" name="Google Shape;391;p35"/>
          <p:cNvSpPr/>
          <p:nvPr/>
        </p:nvSpPr>
        <p:spPr>
          <a:xfrm>
            <a:off x="2425130" y="1213300"/>
            <a:ext cx="2132700" cy="3260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2" name="Google Shape;392;p35"/>
          <p:cNvSpPr txBox="1">
            <a:spLocks noGrp="1"/>
          </p:cNvSpPr>
          <p:nvPr>
            <p:ph type="body" idx="2"/>
          </p:nvPr>
        </p:nvSpPr>
        <p:spPr>
          <a:xfrm>
            <a:off x="2524606" y="2073825"/>
            <a:ext cx="19338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3" name="Google Shape;393;p35"/>
          <p:cNvSpPr txBox="1">
            <a:spLocks noGrp="1"/>
          </p:cNvSpPr>
          <p:nvPr>
            <p:ph type="subTitle" idx="3"/>
          </p:nvPr>
        </p:nvSpPr>
        <p:spPr>
          <a:xfrm>
            <a:off x="395987" y="1313675"/>
            <a:ext cx="19338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4" name="Google Shape;394;p35"/>
          <p:cNvSpPr txBox="1">
            <a:spLocks noGrp="1"/>
          </p:cNvSpPr>
          <p:nvPr>
            <p:ph type="subTitle" idx="4"/>
          </p:nvPr>
        </p:nvSpPr>
        <p:spPr>
          <a:xfrm>
            <a:off x="2524607" y="1323475"/>
            <a:ext cx="19338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5" name="Google Shape;395;p35"/>
          <p:cNvSpPr/>
          <p:nvPr/>
        </p:nvSpPr>
        <p:spPr>
          <a:xfrm>
            <a:off x="4557594" y="1213300"/>
            <a:ext cx="2132700" cy="32604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6" name="Google Shape;396;p35"/>
          <p:cNvSpPr txBox="1">
            <a:spLocks noGrp="1"/>
          </p:cNvSpPr>
          <p:nvPr>
            <p:ph type="body" idx="5"/>
          </p:nvPr>
        </p:nvSpPr>
        <p:spPr>
          <a:xfrm>
            <a:off x="4657139" y="2073825"/>
            <a:ext cx="19338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7" name="Google Shape;397;p35"/>
          <p:cNvSpPr/>
          <p:nvPr/>
        </p:nvSpPr>
        <p:spPr>
          <a:xfrm>
            <a:off x="6690125" y="1213300"/>
            <a:ext cx="2132700" cy="32604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8" name="Google Shape;398;p35"/>
          <p:cNvSpPr txBox="1">
            <a:spLocks noGrp="1"/>
          </p:cNvSpPr>
          <p:nvPr>
            <p:ph type="body" idx="6"/>
          </p:nvPr>
        </p:nvSpPr>
        <p:spPr>
          <a:xfrm>
            <a:off x="6789589" y="2073825"/>
            <a:ext cx="1933800" cy="229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9" name="Google Shape;399;p35"/>
          <p:cNvSpPr txBox="1">
            <a:spLocks noGrp="1"/>
          </p:cNvSpPr>
          <p:nvPr>
            <p:ph type="subTitle" idx="7"/>
          </p:nvPr>
        </p:nvSpPr>
        <p:spPr>
          <a:xfrm>
            <a:off x="4657140" y="1323475"/>
            <a:ext cx="19338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35"/>
          <p:cNvSpPr txBox="1">
            <a:spLocks noGrp="1"/>
          </p:cNvSpPr>
          <p:nvPr>
            <p:ph type="subTitle" idx="8"/>
          </p:nvPr>
        </p:nvSpPr>
        <p:spPr>
          <a:xfrm>
            <a:off x="6789588" y="1323475"/>
            <a:ext cx="1933800" cy="658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1" name="Google Shape;401;p35"/>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02" name="Google Shape;402;p35"/>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403" name="Google Shape;403;p35"/>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04" name="Google Shape;404;p35"/>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image">
  <p:cSld name="CUSTOM_15">
    <p:spTree>
      <p:nvGrpSpPr>
        <p:cNvPr id="1" name="Shape 405"/>
        <p:cNvGrpSpPr/>
        <p:nvPr/>
      </p:nvGrpSpPr>
      <p:grpSpPr>
        <a:xfrm>
          <a:off x="0" y="0"/>
          <a:ext cx="0" cy="0"/>
          <a:chOff x="0" y="0"/>
          <a:chExt cx="0" cy="0"/>
        </a:xfrm>
      </p:grpSpPr>
      <p:sp>
        <p:nvSpPr>
          <p:cNvPr id="406" name="Google Shape;406;p36"/>
          <p:cNvSpPr>
            <a:spLocks noGrp="1"/>
          </p:cNvSpPr>
          <p:nvPr>
            <p:ph type="pic" idx="2"/>
          </p:nvPr>
        </p:nvSpPr>
        <p:spPr>
          <a:xfrm>
            <a:off x="332000" y="1102925"/>
            <a:ext cx="6915000" cy="3725400"/>
          </a:xfrm>
          <a:prstGeom prst="rect">
            <a:avLst/>
          </a:prstGeom>
          <a:noFill/>
          <a:ln w="19050" cap="flat" cmpd="sng">
            <a:solidFill>
              <a:schemeClr val="dk1"/>
            </a:solidFill>
            <a:prstDash val="solid"/>
            <a:round/>
            <a:headEnd type="none" w="sm" len="sm"/>
            <a:tailEnd type="none" w="sm" len="sm"/>
          </a:ln>
        </p:spPr>
      </p:sp>
      <p:sp>
        <p:nvSpPr>
          <p:cNvPr id="407" name="Google Shape;407;p36"/>
          <p:cNvSpPr/>
          <p:nvPr/>
        </p:nvSpPr>
        <p:spPr>
          <a:xfrm>
            <a:off x="7236337" y="1102925"/>
            <a:ext cx="1097400" cy="4605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08" name="Google Shape;408;p36"/>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09" name="Google Shape;409;p36"/>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410" name="Google Shape;410;p36"/>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11" name="Google Shape;411;p36"/>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wo storyboards">
  <p:cSld name="CUSTOM_16">
    <p:spTree>
      <p:nvGrpSpPr>
        <p:cNvPr id="1" name="Shape 412"/>
        <p:cNvGrpSpPr/>
        <p:nvPr/>
      </p:nvGrpSpPr>
      <p:grpSpPr>
        <a:xfrm>
          <a:off x="0" y="0"/>
          <a:ext cx="0" cy="0"/>
          <a:chOff x="0" y="0"/>
          <a:chExt cx="0" cy="0"/>
        </a:xfrm>
      </p:grpSpPr>
      <p:sp>
        <p:nvSpPr>
          <p:cNvPr id="413" name="Google Shape;413;p37"/>
          <p:cNvSpPr/>
          <p:nvPr/>
        </p:nvSpPr>
        <p:spPr>
          <a:xfrm>
            <a:off x="299641" y="301944"/>
            <a:ext cx="2757300" cy="10122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14" name="Google Shape;414;p37"/>
          <p:cNvSpPr/>
          <p:nvPr/>
        </p:nvSpPr>
        <p:spPr>
          <a:xfrm>
            <a:off x="298987" y="3164944"/>
            <a:ext cx="2763300" cy="1683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15" name="Google Shape;415;p37"/>
          <p:cNvSpPr txBox="1">
            <a:spLocks noGrp="1"/>
          </p:cNvSpPr>
          <p:nvPr>
            <p:ph type="title"/>
          </p:nvPr>
        </p:nvSpPr>
        <p:spPr>
          <a:xfrm>
            <a:off x="276860" y="334005"/>
            <a:ext cx="2729700" cy="11349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6" name="Google Shape;416;p37"/>
          <p:cNvSpPr txBox="1">
            <a:spLocks noGrp="1"/>
          </p:cNvSpPr>
          <p:nvPr>
            <p:ph type="subTitle" idx="1"/>
          </p:nvPr>
        </p:nvSpPr>
        <p:spPr>
          <a:xfrm>
            <a:off x="335627" y="3143713"/>
            <a:ext cx="2723100" cy="54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7" name="Google Shape;417;p37"/>
          <p:cNvSpPr/>
          <p:nvPr/>
        </p:nvSpPr>
        <p:spPr>
          <a:xfrm>
            <a:off x="3055339" y="3164944"/>
            <a:ext cx="2757300" cy="1683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18" name="Google Shape;418;p37"/>
          <p:cNvSpPr>
            <a:spLocks noGrp="1"/>
          </p:cNvSpPr>
          <p:nvPr>
            <p:ph type="pic" idx="2"/>
          </p:nvPr>
        </p:nvSpPr>
        <p:spPr>
          <a:xfrm>
            <a:off x="305510" y="1313560"/>
            <a:ext cx="2746200" cy="1841700"/>
          </a:xfrm>
          <a:prstGeom prst="rect">
            <a:avLst/>
          </a:prstGeom>
          <a:noFill/>
          <a:ln w="19050" cap="flat" cmpd="sng">
            <a:solidFill>
              <a:schemeClr val="dk1"/>
            </a:solidFill>
            <a:prstDash val="solid"/>
            <a:round/>
            <a:headEnd type="none" w="sm" len="sm"/>
            <a:tailEnd type="none" w="sm" len="sm"/>
          </a:ln>
        </p:spPr>
      </p:sp>
      <p:sp>
        <p:nvSpPr>
          <p:cNvPr id="419" name="Google Shape;419;p37"/>
          <p:cNvSpPr txBox="1">
            <a:spLocks noGrp="1"/>
          </p:cNvSpPr>
          <p:nvPr>
            <p:ph type="subTitle" idx="3"/>
          </p:nvPr>
        </p:nvSpPr>
        <p:spPr>
          <a:xfrm>
            <a:off x="3085572" y="3143713"/>
            <a:ext cx="2723100" cy="54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37"/>
          <p:cNvSpPr txBox="1">
            <a:spLocks noGrp="1"/>
          </p:cNvSpPr>
          <p:nvPr>
            <p:ph type="body" idx="4"/>
          </p:nvPr>
        </p:nvSpPr>
        <p:spPr>
          <a:xfrm>
            <a:off x="329783" y="3743746"/>
            <a:ext cx="2697000" cy="1095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21" name="Google Shape;421;p37"/>
          <p:cNvSpPr txBox="1">
            <a:spLocks noGrp="1"/>
          </p:cNvSpPr>
          <p:nvPr>
            <p:ph type="body" idx="5"/>
          </p:nvPr>
        </p:nvSpPr>
        <p:spPr>
          <a:xfrm>
            <a:off x="3088466" y="3743746"/>
            <a:ext cx="2697000" cy="1095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22" name="Google Shape;422;p37"/>
          <p:cNvSpPr/>
          <p:nvPr/>
        </p:nvSpPr>
        <p:spPr>
          <a:xfrm>
            <a:off x="3062463" y="809593"/>
            <a:ext cx="1136400" cy="5037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23" name="Google Shape;423;p37"/>
          <p:cNvSpPr>
            <a:spLocks noGrp="1"/>
          </p:cNvSpPr>
          <p:nvPr>
            <p:ph type="pic" idx="6"/>
          </p:nvPr>
        </p:nvSpPr>
        <p:spPr>
          <a:xfrm>
            <a:off x="3063994" y="1313560"/>
            <a:ext cx="2746200" cy="1841700"/>
          </a:xfrm>
          <a:prstGeom prst="rect">
            <a:avLst/>
          </a:prstGeom>
          <a:noFill/>
          <a:ln w="19050" cap="flat" cmpd="sng">
            <a:solidFill>
              <a:schemeClr val="dk1"/>
            </a:solidFill>
            <a:prstDash val="solid"/>
            <a:round/>
            <a:headEnd type="none" w="sm" len="sm"/>
            <a:tailEnd type="none" w="sm" len="sm"/>
          </a:ln>
        </p:spPr>
      </p:sp>
      <p:sp>
        <p:nvSpPr>
          <p:cNvPr id="424" name="Google Shape;424;p37"/>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25" name="Google Shape;425;p37"/>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hree storyboards">
  <p:cSld name="CUSTOM_17">
    <p:spTree>
      <p:nvGrpSpPr>
        <p:cNvPr id="1" name="Shape 426"/>
        <p:cNvGrpSpPr/>
        <p:nvPr/>
      </p:nvGrpSpPr>
      <p:grpSpPr>
        <a:xfrm>
          <a:off x="0" y="0"/>
          <a:ext cx="0" cy="0"/>
          <a:chOff x="0" y="0"/>
          <a:chExt cx="0" cy="0"/>
        </a:xfrm>
      </p:grpSpPr>
      <p:sp>
        <p:nvSpPr>
          <p:cNvPr id="427" name="Google Shape;427;p38"/>
          <p:cNvSpPr/>
          <p:nvPr/>
        </p:nvSpPr>
        <p:spPr>
          <a:xfrm>
            <a:off x="298192" y="301228"/>
            <a:ext cx="2757300" cy="10122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28" name="Google Shape;428;p38"/>
          <p:cNvSpPr/>
          <p:nvPr/>
        </p:nvSpPr>
        <p:spPr>
          <a:xfrm>
            <a:off x="297538" y="3164228"/>
            <a:ext cx="2763300" cy="1683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29" name="Google Shape;429;p38"/>
          <p:cNvSpPr txBox="1">
            <a:spLocks noGrp="1"/>
          </p:cNvSpPr>
          <p:nvPr>
            <p:ph type="subTitle" idx="1"/>
          </p:nvPr>
        </p:nvSpPr>
        <p:spPr>
          <a:xfrm>
            <a:off x="334178" y="3142997"/>
            <a:ext cx="2723100" cy="54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38"/>
          <p:cNvSpPr/>
          <p:nvPr/>
        </p:nvSpPr>
        <p:spPr>
          <a:xfrm>
            <a:off x="3053889" y="3164228"/>
            <a:ext cx="2757300" cy="1683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31" name="Google Shape;431;p38"/>
          <p:cNvSpPr txBox="1">
            <a:spLocks noGrp="1"/>
          </p:cNvSpPr>
          <p:nvPr>
            <p:ph type="title"/>
          </p:nvPr>
        </p:nvSpPr>
        <p:spPr>
          <a:xfrm>
            <a:off x="276860" y="334005"/>
            <a:ext cx="2729700" cy="11349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32" name="Google Shape;432;p38"/>
          <p:cNvSpPr>
            <a:spLocks noGrp="1"/>
          </p:cNvSpPr>
          <p:nvPr>
            <p:ph type="pic" idx="2"/>
          </p:nvPr>
        </p:nvSpPr>
        <p:spPr>
          <a:xfrm>
            <a:off x="304061" y="1312844"/>
            <a:ext cx="2746200" cy="1841700"/>
          </a:xfrm>
          <a:prstGeom prst="rect">
            <a:avLst/>
          </a:prstGeom>
          <a:noFill/>
          <a:ln w="19050" cap="flat" cmpd="sng">
            <a:solidFill>
              <a:schemeClr val="dk1"/>
            </a:solidFill>
            <a:prstDash val="solid"/>
            <a:round/>
            <a:headEnd type="none" w="sm" len="sm"/>
            <a:tailEnd type="none" w="sm" len="sm"/>
          </a:ln>
        </p:spPr>
      </p:sp>
      <p:sp>
        <p:nvSpPr>
          <p:cNvPr id="433" name="Google Shape;433;p38"/>
          <p:cNvSpPr txBox="1">
            <a:spLocks noGrp="1"/>
          </p:cNvSpPr>
          <p:nvPr>
            <p:ph type="subTitle" idx="3"/>
          </p:nvPr>
        </p:nvSpPr>
        <p:spPr>
          <a:xfrm>
            <a:off x="3084123" y="3142997"/>
            <a:ext cx="2723100" cy="54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38"/>
          <p:cNvSpPr txBox="1">
            <a:spLocks noGrp="1"/>
          </p:cNvSpPr>
          <p:nvPr>
            <p:ph type="body" idx="4"/>
          </p:nvPr>
        </p:nvSpPr>
        <p:spPr>
          <a:xfrm>
            <a:off x="328334" y="3743030"/>
            <a:ext cx="2697000" cy="1095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35" name="Google Shape;435;p38"/>
          <p:cNvSpPr txBox="1">
            <a:spLocks noGrp="1"/>
          </p:cNvSpPr>
          <p:nvPr>
            <p:ph type="body" idx="5"/>
          </p:nvPr>
        </p:nvSpPr>
        <p:spPr>
          <a:xfrm>
            <a:off x="3087016" y="3743030"/>
            <a:ext cx="2697000" cy="1095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36" name="Google Shape;436;p38"/>
          <p:cNvSpPr/>
          <p:nvPr/>
        </p:nvSpPr>
        <p:spPr>
          <a:xfrm>
            <a:off x="3061014" y="808877"/>
            <a:ext cx="1136400" cy="5037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37" name="Google Shape;437;p38"/>
          <p:cNvSpPr>
            <a:spLocks noGrp="1"/>
          </p:cNvSpPr>
          <p:nvPr>
            <p:ph type="pic" idx="6"/>
          </p:nvPr>
        </p:nvSpPr>
        <p:spPr>
          <a:xfrm>
            <a:off x="3062545" y="1312844"/>
            <a:ext cx="2746200" cy="1841700"/>
          </a:xfrm>
          <a:prstGeom prst="rect">
            <a:avLst/>
          </a:prstGeom>
          <a:noFill/>
          <a:ln w="19050" cap="flat" cmpd="sng">
            <a:solidFill>
              <a:schemeClr val="dk1"/>
            </a:solidFill>
            <a:prstDash val="solid"/>
            <a:round/>
            <a:headEnd type="none" w="sm" len="sm"/>
            <a:tailEnd type="none" w="sm" len="sm"/>
          </a:ln>
        </p:spPr>
      </p:sp>
      <p:sp>
        <p:nvSpPr>
          <p:cNvPr id="438" name="Google Shape;438;p38"/>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39" name="Google Shape;439;p38"/>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440" name="Google Shape;440;p38"/>
          <p:cNvSpPr/>
          <p:nvPr/>
        </p:nvSpPr>
        <p:spPr>
          <a:xfrm>
            <a:off x="5811189" y="3164228"/>
            <a:ext cx="2757300" cy="16836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41" name="Google Shape;441;p38"/>
          <p:cNvSpPr txBox="1">
            <a:spLocks noGrp="1"/>
          </p:cNvSpPr>
          <p:nvPr>
            <p:ph type="subTitle" idx="7"/>
          </p:nvPr>
        </p:nvSpPr>
        <p:spPr>
          <a:xfrm>
            <a:off x="5841423" y="3142997"/>
            <a:ext cx="2723100" cy="544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38"/>
          <p:cNvSpPr txBox="1">
            <a:spLocks noGrp="1"/>
          </p:cNvSpPr>
          <p:nvPr>
            <p:ph type="body" idx="8"/>
          </p:nvPr>
        </p:nvSpPr>
        <p:spPr>
          <a:xfrm>
            <a:off x="5844316" y="3743030"/>
            <a:ext cx="2697000" cy="1095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43" name="Google Shape;443;p38"/>
          <p:cNvSpPr>
            <a:spLocks noGrp="1"/>
          </p:cNvSpPr>
          <p:nvPr>
            <p:ph type="pic" idx="9"/>
          </p:nvPr>
        </p:nvSpPr>
        <p:spPr>
          <a:xfrm>
            <a:off x="5819845" y="1312844"/>
            <a:ext cx="2746200" cy="1841700"/>
          </a:xfrm>
          <a:prstGeom prst="rect">
            <a:avLst/>
          </a:prstGeom>
          <a:noFill/>
          <a:ln w="19050" cap="flat" cmpd="sng">
            <a:solidFill>
              <a:schemeClr val="dk1"/>
            </a:solidFill>
            <a:prstDash val="solid"/>
            <a:round/>
            <a:headEnd type="none" w="sm" len="sm"/>
            <a:tailEnd type="none" w="sm" len="sm"/>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 only">
  <p:cSld name="CUSTOM_18">
    <p:spTree>
      <p:nvGrpSpPr>
        <p:cNvPr id="1" name="Shape 444"/>
        <p:cNvGrpSpPr/>
        <p:nvPr/>
      </p:nvGrpSpPr>
      <p:grpSpPr>
        <a:xfrm>
          <a:off x="0" y="0"/>
          <a:ext cx="0" cy="0"/>
          <a:chOff x="0" y="0"/>
          <a:chExt cx="0" cy="0"/>
        </a:xfrm>
      </p:grpSpPr>
      <p:sp>
        <p:nvSpPr>
          <p:cNvPr id="445" name="Google Shape;445;p39"/>
          <p:cNvSpPr>
            <a:spLocks noGrp="1"/>
          </p:cNvSpPr>
          <p:nvPr>
            <p:ph type="pic" idx="2"/>
          </p:nvPr>
        </p:nvSpPr>
        <p:spPr>
          <a:xfrm>
            <a:off x="317500" y="1104900"/>
            <a:ext cx="8521800" cy="3733800"/>
          </a:xfrm>
          <a:prstGeom prst="rect">
            <a:avLst/>
          </a:prstGeom>
          <a:noFill/>
          <a:ln w="19050" cap="flat" cmpd="sng">
            <a:solidFill>
              <a:schemeClr val="dk1"/>
            </a:solidFill>
            <a:prstDash val="solid"/>
            <a:round/>
            <a:headEnd type="none" w="sm" len="sm"/>
            <a:tailEnd type="none" w="sm" len="sm"/>
          </a:ln>
        </p:spPr>
      </p:sp>
      <p:sp>
        <p:nvSpPr>
          <p:cNvPr id="446" name="Google Shape;446;p39"/>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47" name="Google Shape;447;p39"/>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grid">
  <p:cSld name="CUSTOM_19">
    <p:spTree>
      <p:nvGrpSpPr>
        <p:cNvPr id="1" name="Shape 448"/>
        <p:cNvGrpSpPr/>
        <p:nvPr/>
      </p:nvGrpSpPr>
      <p:grpSpPr>
        <a:xfrm>
          <a:off x="0" y="0"/>
          <a:ext cx="0" cy="0"/>
          <a:chOff x="0" y="0"/>
          <a:chExt cx="0" cy="0"/>
        </a:xfrm>
      </p:grpSpPr>
      <p:sp>
        <p:nvSpPr>
          <p:cNvPr id="449" name="Google Shape;449;p40"/>
          <p:cNvSpPr>
            <a:spLocks noGrp="1"/>
          </p:cNvSpPr>
          <p:nvPr>
            <p:ph type="pic" idx="2"/>
          </p:nvPr>
        </p:nvSpPr>
        <p:spPr>
          <a:xfrm>
            <a:off x="340412" y="3044150"/>
            <a:ext cx="2087400" cy="1769100"/>
          </a:xfrm>
          <a:prstGeom prst="rect">
            <a:avLst/>
          </a:prstGeom>
          <a:noFill/>
          <a:ln w="19050" cap="flat" cmpd="sng">
            <a:solidFill>
              <a:schemeClr val="dk1"/>
            </a:solidFill>
            <a:prstDash val="solid"/>
            <a:round/>
            <a:headEnd type="none" w="sm" len="sm"/>
            <a:tailEnd type="none" w="sm" len="sm"/>
          </a:ln>
        </p:spPr>
      </p:sp>
      <p:sp>
        <p:nvSpPr>
          <p:cNvPr id="450" name="Google Shape;450;p40"/>
          <p:cNvSpPr>
            <a:spLocks noGrp="1"/>
          </p:cNvSpPr>
          <p:nvPr>
            <p:ph type="pic" idx="3"/>
          </p:nvPr>
        </p:nvSpPr>
        <p:spPr>
          <a:xfrm>
            <a:off x="5649300" y="3044303"/>
            <a:ext cx="1190100" cy="1769100"/>
          </a:xfrm>
          <a:prstGeom prst="rect">
            <a:avLst/>
          </a:prstGeom>
          <a:noFill/>
          <a:ln w="19050" cap="flat" cmpd="sng">
            <a:solidFill>
              <a:schemeClr val="dk1"/>
            </a:solidFill>
            <a:prstDash val="solid"/>
            <a:round/>
            <a:headEnd type="none" w="sm" len="sm"/>
            <a:tailEnd type="none" w="sm" len="sm"/>
          </a:ln>
        </p:spPr>
      </p:sp>
      <p:sp>
        <p:nvSpPr>
          <p:cNvPr id="451" name="Google Shape;451;p40"/>
          <p:cNvSpPr>
            <a:spLocks noGrp="1"/>
          </p:cNvSpPr>
          <p:nvPr>
            <p:ph type="pic" idx="4"/>
          </p:nvPr>
        </p:nvSpPr>
        <p:spPr>
          <a:xfrm>
            <a:off x="340400" y="1690778"/>
            <a:ext cx="1416300" cy="1338000"/>
          </a:xfrm>
          <a:prstGeom prst="rect">
            <a:avLst/>
          </a:prstGeom>
          <a:noFill/>
          <a:ln w="19050" cap="flat" cmpd="sng">
            <a:solidFill>
              <a:schemeClr val="dk1"/>
            </a:solidFill>
            <a:prstDash val="solid"/>
            <a:round/>
            <a:headEnd type="none" w="sm" len="sm"/>
            <a:tailEnd type="none" w="sm" len="sm"/>
          </a:ln>
        </p:spPr>
      </p:sp>
      <p:sp>
        <p:nvSpPr>
          <p:cNvPr id="452" name="Google Shape;452;p40"/>
          <p:cNvSpPr>
            <a:spLocks noGrp="1"/>
          </p:cNvSpPr>
          <p:nvPr>
            <p:ph type="pic" idx="5"/>
          </p:nvPr>
        </p:nvSpPr>
        <p:spPr>
          <a:xfrm>
            <a:off x="2443047" y="3044052"/>
            <a:ext cx="1190100" cy="1322700"/>
          </a:xfrm>
          <a:prstGeom prst="rect">
            <a:avLst/>
          </a:prstGeom>
          <a:noFill/>
          <a:ln w="19050" cap="flat" cmpd="sng">
            <a:solidFill>
              <a:schemeClr val="dk1"/>
            </a:solidFill>
            <a:prstDash val="solid"/>
            <a:round/>
            <a:headEnd type="none" w="sm" len="sm"/>
            <a:tailEnd type="none" w="sm" len="sm"/>
          </a:ln>
        </p:spPr>
      </p:sp>
      <p:sp>
        <p:nvSpPr>
          <p:cNvPr id="453" name="Google Shape;453;p40"/>
          <p:cNvSpPr>
            <a:spLocks noGrp="1"/>
          </p:cNvSpPr>
          <p:nvPr>
            <p:ph type="pic" idx="6"/>
          </p:nvPr>
        </p:nvSpPr>
        <p:spPr>
          <a:xfrm>
            <a:off x="3648504" y="3044048"/>
            <a:ext cx="1991100" cy="1769100"/>
          </a:xfrm>
          <a:prstGeom prst="rect">
            <a:avLst/>
          </a:prstGeom>
          <a:noFill/>
          <a:ln w="19050" cap="flat" cmpd="sng">
            <a:solidFill>
              <a:schemeClr val="dk1"/>
            </a:solidFill>
            <a:prstDash val="solid"/>
            <a:round/>
            <a:headEnd type="none" w="sm" len="sm"/>
            <a:tailEnd type="none" w="sm" len="sm"/>
          </a:ln>
        </p:spPr>
      </p:sp>
      <p:sp>
        <p:nvSpPr>
          <p:cNvPr id="454" name="Google Shape;454;p40"/>
          <p:cNvSpPr>
            <a:spLocks noGrp="1"/>
          </p:cNvSpPr>
          <p:nvPr>
            <p:ph type="pic" idx="7"/>
          </p:nvPr>
        </p:nvSpPr>
        <p:spPr>
          <a:xfrm>
            <a:off x="1767376" y="1263050"/>
            <a:ext cx="1881300" cy="1769100"/>
          </a:xfrm>
          <a:prstGeom prst="rect">
            <a:avLst/>
          </a:prstGeom>
          <a:noFill/>
          <a:ln w="19050" cap="flat" cmpd="sng">
            <a:solidFill>
              <a:schemeClr val="dk1"/>
            </a:solidFill>
            <a:prstDash val="solid"/>
            <a:round/>
            <a:headEnd type="none" w="sm" len="sm"/>
            <a:tailEnd type="none" w="sm" len="sm"/>
          </a:ln>
        </p:spPr>
      </p:sp>
      <p:sp>
        <p:nvSpPr>
          <p:cNvPr id="455" name="Google Shape;455;p40"/>
          <p:cNvSpPr>
            <a:spLocks noGrp="1"/>
          </p:cNvSpPr>
          <p:nvPr>
            <p:ph type="pic" idx="8"/>
          </p:nvPr>
        </p:nvSpPr>
        <p:spPr>
          <a:xfrm>
            <a:off x="3648523" y="1263050"/>
            <a:ext cx="1592400" cy="1769100"/>
          </a:xfrm>
          <a:prstGeom prst="rect">
            <a:avLst/>
          </a:prstGeom>
          <a:noFill/>
          <a:ln w="19050" cap="flat" cmpd="sng">
            <a:solidFill>
              <a:schemeClr val="dk1"/>
            </a:solidFill>
            <a:prstDash val="solid"/>
            <a:round/>
            <a:headEnd type="none" w="sm" len="sm"/>
            <a:tailEnd type="none" w="sm" len="sm"/>
          </a:ln>
        </p:spPr>
      </p:sp>
      <p:sp>
        <p:nvSpPr>
          <p:cNvPr id="456" name="Google Shape;456;p40"/>
          <p:cNvSpPr>
            <a:spLocks noGrp="1"/>
          </p:cNvSpPr>
          <p:nvPr>
            <p:ph type="pic" idx="9"/>
          </p:nvPr>
        </p:nvSpPr>
        <p:spPr>
          <a:xfrm>
            <a:off x="5240654" y="1263050"/>
            <a:ext cx="1598700" cy="1769100"/>
          </a:xfrm>
          <a:prstGeom prst="rect">
            <a:avLst/>
          </a:prstGeom>
          <a:noFill/>
          <a:ln w="19050" cap="flat" cmpd="sng">
            <a:solidFill>
              <a:schemeClr val="dk1"/>
            </a:solidFill>
            <a:prstDash val="solid"/>
            <a:round/>
            <a:headEnd type="none" w="sm" len="sm"/>
            <a:tailEnd type="none" w="sm" len="sm"/>
          </a:ln>
        </p:spPr>
      </p:sp>
      <p:sp>
        <p:nvSpPr>
          <p:cNvPr id="457" name="Google Shape;457;p40"/>
          <p:cNvSpPr>
            <a:spLocks noGrp="1"/>
          </p:cNvSpPr>
          <p:nvPr>
            <p:ph type="pic" idx="13"/>
          </p:nvPr>
        </p:nvSpPr>
        <p:spPr>
          <a:xfrm>
            <a:off x="6860149" y="1263050"/>
            <a:ext cx="1962600" cy="3550200"/>
          </a:xfrm>
          <a:prstGeom prst="rect">
            <a:avLst/>
          </a:prstGeom>
          <a:noFill/>
          <a:ln w="19050" cap="flat" cmpd="sng">
            <a:solidFill>
              <a:schemeClr val="dk1"/>
            </a:solidFill>
            <a:prstDash val="solid"/>
            <a:round/>
            <a:headEnd type="none" w="sm" len="sm"/>
            <a:tailEnd type="none" w="sm" len="sm"/>
          </a:ln>
        </p:spPr>
      </p:sp>
      <p:sp>
        <p:nvSpPr>
          <p:cNvPr id="458" name="Google Shape;458;p40"/>
          <p:cNvSpPr/>
          <p:nvPr/>
        </p:nvSpPr>
        <p:spPr>
          <a:xfrm>
            <a:off x="8345421" y="287925"/>
            <a:ext cx="489000" cy="502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59" name="Google Shape;459;p40"/>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ctr" rtl="0">
              <a:spcBef>
                <a:spcPts val="0"/>
              </a:spcBef>
              <a:spcAft>
                <a:spcPts val="0"/>
              </a:spcAft>
              <a:buNone/>
            </a:pPr>
            <a:fld id="{00000000-1234-1234-1234-123412341234}" type="slidenum">
              <a:rPr lang="en"/>
              <a:t>‹#›</a:t>
            </a:fld>
            <a:endParaRPr/>
          </a:p>
        </p:txBody>
      </p:sp>
      <p:sp>
        <p:nvSpPr>
          <p:cNvPr id="460" name="Google Shape;460;p40"/>
          <p:cNvSpPr/>
          <p:nvPr/>
        </p:nvSpPr>
        <p:spPr>
          <a:xfrm>
            <a:off x="298300" y="301050"/>
            <a:ext cx="5585100" cy="6066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61" name="Google Shape;461;p40"/>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nSpc>
                <a:spcPct val="80000"/>
              </a:lnSpc>
              <a:spcBef>
                <a:spcPts val="0"/>
              </a:spcBef>
              <a:spcAft>
                <a:spcPts val="0"/>
              </a:spcAft>
              <a:buClr>
                <a:schemeClr val="dk1"/>
              </a:buClr>
              <a:buSzPts val="3400"/>
              <a:buFont typeface="Lexend"/>
              <a:buNone/>
              <a:defRPr sz="34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a:endParaRPr/>
          </a:p>
        </p:txBody>
      </p:sp>
      <p:sp>
        <p:nvSpPr>
          <p:cNvPr id="7" name="Google Shape;7;p1"/>
          <p:cNvSpPr txBox="1">
            <a:spLocks noGrp="1"/>
          </p:cNvSpPr>
          <p:nvPr>
            <p:ph type="sldNum" idx="12"/>
          </p:nvPr>
        </p:nvSpPr>
        <p:spPr>
          <a:xfrm>
            <a:off x="8500700" y="114300"/>
            <a:ext cx="528900" cy="543300"/>
          </a:xfrm>
          <a:prstGeom prst="rect">
            <a:avLst/>
          </a:prstGeom>
          <a:noFill/>
          <a:ln>
            <a:noFill/>
          </a:ln>
        </p:spPr>
        <p:txBody>
          <a:bodyPr spcFirstLastPara="1" wrap="square" lIns="91425" tIns="91425" rIns="91425" bIns="91425" anchor="ctr" anchorCtr="0">
            <a:noAutofit/>
          </a:bodyPr>
          <a:lstStyle>
            <a:lvl1pPr lvl="0" algn="ctr">
              <a:buNone/>
              <a:defRPr>
                <a:solidFill>
                  <a:schemeClr val="dk2"/>
                </a:solidFill>
                <a:latin typeface="Lexend SemiBold"/>
                <a:ea typeface="Lexend SemiBold"/>
                <a:cs typeface="Lexend SemiBold"/>
                <a:sym typeface="Lexend SemiBold"/>
              </a:defRPr>
            </a:lvl1pPr>
            <a:lvl2pPr lvl="1" algn="ctr">
              <a:buNone/>
              <a:defRPr>
                <a:solidFill>
                  <a:schemeClr val="dk2"/>
                </a:solidFill>
                <a:latin typeface="Lexend SemiBold"/>
                <a:ea typeface="Lexend SemiBold"/>
                <a:cs typeface="Lexend SemiBold"/>
                <a:sym typeface="Lexend SemiBold"/>
              </a:defRPr>
            </a:lvl2pPr>
            <a:lvl3pPr lvl="2" algn="ctr">
              <a:buNone/>
              <a:defRPr>
                <a:solidFill>
                  <a:schemeClr val="dk2"/>
                </a:solidFill>
                <a:latin typeface="Lexend SemiBold"/>
                <a:ea typeface="Lexend SemiBold"/>
                <a:cs typeface="Lexend SemiBold"/>
                <a:sym typeface="Lexend SemiBold"/>
              </a:defRPr>
            </a:lvl3pPr>
            <a:lvl4pPr lvl="3" algn="ctr">
              <a:buNone/>
              <a:defRPr>
                <a:solidFill>
                  <a:schemeClr val="dk2"/>
                </a:solidFill>
                <a:latin typeface="Lexend SemiBold"/>
                <a:ea typeface="Lexend SemiBold"/>
                <a:cs typeface="Lexend SemiBold"/>
                <a:sym typeface="Lexend SemiBold"/>
              </a:defRPr>
            </a:lvl4pPr>
            <a:lvl5pPr lvl="4" algn="ctr">
              <a:buNone/>
              <a:defRPr>
                <a:solidFill>
                  <a:schemeClr val="dk2"/>
                </a:solidFill>
                <a:latin typeface="Lexend SemiBold"/>
                <a:ea typeface="Lexend SemiBold"/>
                <a:cs typeface="Lexend SemiBold"/>
                <a:sym typeface="Lexend SemiBold"/>
              </a:defRPr>
            </a:lvl5pPr>
            <a:lvl6pPr lvl="5" algn="ctr">
              <a:buNone/>
              <a:defRPr>
                <a:solidFill>
                  <a:schemeClr val="dk2"/>
                </a:solidFill>
                <a:latin typeface="Lexend SemiBold"/>
                <a:ea typeface="Lexend SemiBold"/>
                <a:cs typeface="Lexend SemiBold"/>
                <a:sym typeface="Lexend SemiBold"/>
              </a:defRPr>
            </a:lvl6pPr>
            <a:lvl7pPr lvl="6" algn="ctr">
              <a:buNone/>
              <a:defRPr>
                <a:solidFill>
                  <a:schemeClr val="dk2"/>
                </a:solidFill>
                <a:latin typeface="Lexend SemiBold"/>
                <a:ea typeface="Lexend SemiBold"/>
                <a:cs typeface="Lexend SemiBold"/>
                <a:sym typeface="Lexend SemiBold"/>
              </a:defRPr>
            </a:lvl7pPr>
            <a:lvl8pPr lvl="7" algn="ctr">
              <a:buNone/>
              <a:defRPr>
                <a:solidFill>
                  <a:schemeClr val="dk2"/>
                </a:solidFill>
                <a:latin typeface="Lexend SemiBold"/>
                <a:ea typeface="Lexend SemiBold"/>
                <a:cs typeface="Lexend SemiBold"/>
                <a:sym typeface="Lexend SemiBold"/>
              </a:defRPr>
            </a:lvl8pPr>
            <a:lvl9pPr lvl="8" algn="ctr">
              <a:buNone/>
              <a:defRPr>
                <a:solidFill>
                  <a:schemeClr val="dk2"/>
                </a:solidFill>
                <a:latin typeface="Lexend SemiBold"/>
                <a:ea typeface="Lexend SemiBold"/>
                <a:cs typeface="Lexend SemiBold"/>
                <a:sym typeface="Lexend SemiBold"/>
              </a:defRPr>
            </a:lvl9pPr>
          </a:lstStyle>
          <a:p>
            <a:pPr marL="0" lvl="0" indent="0" algn="ctr" rtl="0">
              <a:spcBef>
                <a:spcPts val="0"/>
              </a:spcBef>
              <a:spcAft>
                <a:spcPts val="0"/>
              </a:spcAft>
              <a:buNone/>
            </a:pPr>
            <a:fld id="{00000000-1234-1234-1234-123412341234}" type="slidenum">
              <a:rPr lang="en"/>
              <a:t>‹#›</a:t>
            </a:fld>
            <a:endParaRPr/>
          </a:p>
        </p:txBody>
      </p:sp>
      <p:sp>
        <p:nvSpPr>
          <p:cNvPr id="8" name="Google Shape;8;p1"/>
          <p:cNvSpPr txBox="1">
            <a:spLocks noGrp="1"/>
          </p:cNvSpPr>
          <p:nvPr>
            <p:ph type="body" idx="1"/>
          </p:nvPr>
        </p:nvSpPr>
        <p:spPr>
          <a:xfrm>
            <a:off x="2614575" y="2355900"/>
            <a:ext cx="5340900" cy="20133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1pPr>
            <a:lvl2pPr marL="914400" lvl="1"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2pPr>
            <a:lvl3pPr marL="1371600" lvl="2"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3pPr>
            <a:lvl4pPr marL="1828800" lvl="3"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4pPr>
            <a:lvl5pPr marL="2286000" lvl="4"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5pPr>
            <a:lvl6pPr marL="2743200" lvl="5"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6pPr>
            <a:lvl7pPr marL="3200400" lvl="6"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7pPr>
            <a:lvl8pPr marL="3657600" lvl="7"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8pPr>
            <a:lvl9pPr marL="4114800" lvl="8" indent="-30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72">
          <p15:clr>
            <a:srgbClr val="E46962"/>
          </p15:clr>
        </p15:guide>
        <p15:guide id="2" pos="738">
          <p15:clr>
            <a:srgbClr val="E46962"/>
          </p15:clr>
        </p15:guide>
        <p15:guide id="3" pos="405">
          <p15:clr>
            <a:srgbClr val="E46962"/>
          </p15:clr>
        </p15:guide>
        <p15:guide id="4" pos="1396">
          <p15:clr>
            <a:srgbClr val="E46962"/>
          </p15:clr>
        </p15:guide>
        <p15:guide id="5" pos="1067">
          <p15:clr>
            <a:srgbClr val="E46962"/>
          </p15:clr>
        </p15:guide>
        <p15:guide id="6" pos="1725">
          <p15:clr>
            <a:srgbClr val="E46962"/>
          </p15:clr>
        </p15:guide>
        <p15:guide id="7" pos="2054">
          <p15:clr>
            <a:srgbClr val="E46962"/>
          </p15:clr>
        </p15:guide>
        <p15:guide id="8" pos="2387">
          <p15:clr>
            <a:srgbClr val="E46962"/>
          </p15:clr>
        </p15:guide>
        <p15:guide id="9" pos="2720">
          <p15:clr>
            <a:srgbClr val="E46962"/>
          </p15:clr>
        </p15:guide>
        <p15:guide id="10" pos="3049">
          <p15:clr>
            <a:srgbClr val="E46962"/>
          </p15:clr>
        </p15:guide>
        <p15:guide id="11" pos="3378">
          <p15:clr>
            <a:srgbClr val="E46962"/>
          </p15:clr>
        </p15:guide>
        <p15:guide id="12" pos="3706">
          <p15:clr>
            <a:srgbClr val="E46962"/>
          </p15:clr>
        </p15:guide>
        <p15:guide id="13" pos="4035">
          <p15:clr>
            <a:srgbClr val="E46962"/>
          </p15:clr>
        </p15:guide>
        <p15:guide id="14" pos="4364">
          <p15:clr>
            <a:srgbClr val="E46962"/>
          </p15:clr>
        </p15:guide>
        <p15:guide id="15" pos="4693">
          <p15:clr>
            <a:srgbClr val="E46962"/>
          </p15:clr>
        </p15:guide>
        <p15:guide id="16" pos="5025">
          <p15:clr>
            <a:srgbClr val="E46962"/>
          </p15:clr>
        </p15:guide>
        <p15:guide id="17" pos="5355">
          <p15:clr>
            <a:srgbClr val="E46962"/>
          </p15:clr>
        </p15:guide>
        <p15:guide id="18" pos="5688">
          <p15:clr>
            <a:srgbClr val="E46962"/>
          </p15:clr>
        </p15:guide>
        <p15:guide id="19" orient="horz" pos="72">
          <p15:clr>
            <a:srgbClr val="E46962"/>
          </p15:clr>
        </p15:guide>
        <p15:guide id="20" orient="horz" pos="417">
          <p15:clr>
            <a:srgbClr val="E46962"/>
          </p15:clr>
        </p15:guide>
        <p15:guide id="21" orient="horz" pos="415">
          <p15:clr>
            <a:srgbClr val="E46962"/>
          </p15:clr>
        </p15:guide>
        <p15:guide id="22" orient="horz" pos="761">
          <p15:clr>
            <a:srgbClr val="E46962"/>
          </p15:clr>
        </p15:guide>
        <p15:guide id="23" orient="horz" pos="1101">
          <p15:clr>
            <a:srgbClr val="E46962"/>
          </p15:clr>
        </p15:guide>
        <p15:guide id="24" orient="horz" pos="1449">
          <p15:clr>
            <a:srgbClr val="E46962"/>
          </p15:clr>
        </p15:guide>
        <p15:guide id="25" orient="horz" pos="1791">
          <p15:clr>
            <a:srgbClr val="E46962"/>
          </p15:clr>
        </p15:guide>
        <p15:guide id="26" orient="horz" pos="2134">
          <p15:clr>
            <a:srgbClr val="E46962"/>
          </p15:clr>
        </p15:guide>
        <p15:guide id="27" orient="horz" pos="2479">
          <p15:clr>
            <a:srgbClr val="E46962"/>
          </p15:clr>
        </p15:guide>
        <p15:guide id="28" orient="horz" pos="2825">
          <p15:clr>
            <a:srgbClr val="E46962"/>
          </p15:clr>
        </p15:guide>
        <p15:guide id="29" orient="horz" pos="3166">
          <p15:clr>
            <a:srgbClr val="E46962"/>
          </p15:clr>
        </p15:guide>
        <p15:guide id="30" pos="184">
          <p15:clr>
            <a:srgbClr val="E46962"/>
          </p15:clr>
        </p15:guide>
        <p15:guide id="31" orient="horz" pos="184">
          <p15:clr>
            <a:srgbClr val="E46962"/>
          </p15:clr>
        </p15:guide>
        <p15:guide id="32" pos="5576">
          <p15:clr>
            <a:srgbClr val="E46962"/>
          </p15:clr>
        </p15:guide>
        <p15:guide id="33" orient="horz" pos="1620">
          <p15:clr>
            <a:srgbClr val="E46962"/>
          </p15:clr>
        </p15:guide>
        <p15:guide id="34" orient="horz" pos="1716">
          <p15:clr>
            <a:srgbClr val="E46962"/>
          </p15:clr>
        </p15:guide>
        <p15:guide id="35" orient="horz" pos="305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yiZkk4xdANg"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1"/>
          <p:cNvSpPr txBox="1">
            <a:spLocks noGrp="1"/>
          </p:cNvSpPr>
          <p:nvPr>
            <p:ph type="sldNum" idx="12"/>
          </p:nvPr>
        </p:nvSpPr>
        <p:spPr>
          <a:xfrm>
            <a:off x="8333701" y="298859"/>
            <a:ext cx="489000" cy="50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a:t>
            </a:fld>
            <a:endParaRPr/>
          </a:p>
        </p:txBody>
      </p:sp>
      <p:sp>
        <p:nvSpPr>
          <p:cNvPr id="467" name="Google Shape;467;p41"/>
          <p:cNvSpPr txBox="1">
            <a:spLocks noGrp="1"/>
          </p:cNvSpPr>
          <p:nvPr>
            <p:ph type="title"/>
          </p:nvPr>
        </p:nvSpPr>
        <p:spPr>
          <a:xfrm>
            <a:off x="671825" y="727744"/>
            <a:ext cx="3117600" cy="120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15/04/2026</a:t>
            </a:r>
            <a:endParaRPr sz="2600"/>
          </a:p>
          <a:p>
            <a:pPr marL="0" lvl="0" indent="0" algn="l" rtl="0">
              <a:spcBef>
                <a:spcPts val="0"/>
              </a:spcBef>
              <a:spcAft>
                <a:spcPts val="0"/>
              </a:spcAft>
              <a:buNone/>
            </a:pPr>
            <a:r>
              <a:rPr lang="en" sz="2600"/>
              <a:t>George Hardwick</a:t>
            </a:r>
            <a:endParaRPr sz="2600"/>
          </a:p>
        </p:txBody>
      </p:sp>
      <p:sp>
        <p:nvSpPr>
          <p:cNvPr id="468" name="Google Shape;468;p41"/>
          <p:cNvSpPr txBox="1">
            <a:spLocks noGrp="1"/>
          </p:cNvSpPr>
          <p:nvPr>
            <p:ph type="title" idx="2"/>
          </p:nvPr>
        </p:nvSpPr>
        <p:spPr>
          <a:xfrm>
            <a:off x="2258050" y="1800075"/>
            <a:ext cx="4623900" cy="22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4460"/>
              <a:t>How to:</a:t>
            </a:r>
            <a:endParaRPr sz="4460"/>
          </a:p>
          <a:p>
            <a:pPr marL="0" lvl="0" indent="0" algn="l" rtl="0">
              <a:spcBef>
                <a:spcPts val="0"/>
              </a:spcBef>
              <a:spcAft>
                <a:spcPts val="0"/>
              </a:spcAft>
              <a:buSzPts val="990"/>
              <a:buNone/>
            </a:pPr>
            <a:r>
              <a:rPr lang="en" sz="4460"/>
              <a:t>Teach Writing for the C1 Exam</a:t>
            </a:r>
            <a:endParaRPr sz="4460"/>
          </a:p>
        </p:txBody>
      </p:sp>
      <p:pic>
        <p:nvPicPr>
          <p:cNvPr id="469" name="Google Shape;469;p41" descr="a person is writing in a book that says &quot; palace to share the prisoners &quot; (Provided by Tenor)"/>
          <p:cNvPicPr preferRelativeResize="0"/>
          <p:nvPr/>
        </p:nvPicPr>
        <p:blipFill>
          <a:blip r:embed="rId3">
            <a:alphaModFix/>
          </a:blip>
          <a:stretch>
            <a:fillRect/>
          </a:stretch>
        </p:blipFill>
        <p:spPr>
          <a:xfrm>
            <a:off x="6927600" y="2843488"/>
            <a:ext cx="2262050" cy="17215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2"/>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Agenda</a:t>
            </a:r>
            <a:endParaRPr b="1"/>
          </a:p>
        </p:txBody>
      </p:sp>
      <p:sp>
        <p:nvSpPr>
          <p:cNvPr id="475" name="Google Shape;475;p42"/>
          <p:cNvSpPr txBox="1">
            <a:spLocks noGrp="1"/>
          </p:cNvSpPr>
          <p:nvPr>
            <p:ph type="body" idx="1"/>
          </p:nvPr>
        </p:nvSpPr>
        <p:spPr>
          <a:xfrm>
            <a:off x="114300" y="930650"/>
            <a:ext cx="8915400" cy="2738700"/>
          </a:xfrm>
          <a:prstGeom prst="rect">
            <a:avLst/>
          </a:prstGeom>
        </p:spPr>
        <p:txBody>
          <a:bodyPr spcFirstLastPara="1" wrap="square" lIns="91425" tIns="91425" rIns="91425" bIns="91425" anchor="t" anchorCtr="0">
            <a:noAutofit/>
          </a:bodyPr>
          <a:lstStyle/>
          <a:p>
            <a:pPr marL="457200" lvl="0" indent="-431800" algn="l" rtl="0">
              <a:lnSpc>
                <a:spcPct val="150000"/>
              </a:lnSpc>
              <a:spcBef>
                <a:spcPts val="0"/>
              </a:spcBef>
              <a:spcAft>
                <a:spcPts val="0"/>
              </a:spcAft>
              <a:buSzPts val="3200"/>
              <a:buAutoNum type="arabicPeriod"/>
            </a:pPr>
            <a:r>
              <a:rPr lang="en" sz="3200"/>
              <a:t>Introduction</a:t>
            </a:r>
            <a:endParaRPr sz="3200"/>
          </a:p>
          <a:p>
            <a:pPr marL="457200" lvl="0" indent="-431800" algn="l" rtl="0">
              <a:lnSpc>
                <a:spcPct val="150000"/>
              </a:lnSpc>
              <a:spcBef>
                <a:spcPts val="0"/>
              </a:spcBef>
              <a:spcAft>
                <a:spcPts val="0"/>
              </a:spcAft>
              <a:buSzPts val="3200"/>
              <a:buAutoNum type="arabicPeriod"/>
            </a:pPr>
            <a:r>
              <a:rPr lang="en" sz="3200"/>
              <a:t>Part 1: Essay </a:t>
            </a:r>
            <a:r>
              <a:rPr lang="en" sz="2100"/>
              <a:t>[Organisation, Content]</a:t>
            </a:r>
            <a:endParaRPr sz="2100"/>
          </a:p>
          <a:p>
            <a:pPr marL="457200" lvl="0" indent="-431800" algn="l" rtl="0">
              <a:lnSpc>
                <a:spcPct val="150000"/>
              </a:lnSpc>
              <a:spcBef>
                <a:spcPts val="0"/>
              </a:spcBef>
              <a:spcAft>
                <a:spcPts val="0"/>
              </a:spcAft>
              <a:buSzPts val="3200"/>
              <a:buAutoNum type="arabicPeriod"/>
            </a:pPr>
            <a:r>
              <a:rPr lang="en" sz="3200"/>
              <a:t>Part 2: Other text types </a:t>
            </a:r>
            <a:r>
              <a:rPr lang="en" sz="1400"/>
              <a:t>Communicative Achievement, Language]</a:t>
            </a:r>
            <a:endParaRPr sz="1400"/>
          </a:p>
        </p:txBody>
      </p:sp>
      <p:pic>
        <p:nvPicPr>
          <p:cNvPr id="476" name="Google Shape;476;p42"/>
          <p:cNvPicPr preferRelativeResize="0"/>
          <p:nvPr/>
        </p:nvPicPr>
        <p:blipFill>
          <a:blip r:embed="rId3">
            <a:alphaModFix/>
          </a:blip>
          <a:stretch>
            <a:fillRect/>
          </a:stretch>
        </p:blipFill>
        <p:spPr>
          <a:xfrm>
            <a:off x="6405550" y="3122815"/>
            <a:ext cx="2436349" cy="1624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3"/>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Introductions</a:t>
            </a:r>
            <a:endParaRPr/>
          </a:p>
        </p:txBody>
      </p:sp>
      <p:sp>
        <p:nvSpPr>
          <p:cNvPr id="482" name="Google Shape;482;p43"/>
          <p:cNvSpPr txBox="1">
            <a:spLocks noGrp="1"/>
          </p:cNvSpPr>
          <p:nvPr>
            <p:ph type="body" idx="1"/>
          </p:nvPr>
        </p:nvSpPr>
        <p:spPr>
          <a:xfrm>
            <a:off x="333900" y="1202400"/>
            <a:ext cx="8695800" cy="31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Discuss with your partner(s):</a:t>
            </a:r>
            <a:endParaRPr sz="2500"/>
          </a:p>
          <a:p>
            <a:pPr marL="0" lvl="0" indent="0" algn="l" rtl="0">
              <a:spcBef>
                <a:spcPts val="0"/>
              </a:spcBef>
              <a:spcAft>
                <a:spcPts val="0"/>
              </a:spcAft>
              <a:buNone/>
            </a:pPr>
            <a:endParaRPr sz="2500"/>
          </a:p>
          <a:p>
            <a:pPr marL="0" lvl="0" indent="0" algn="l" rtl="0">
              <a:spcBef>
                <a:spcPts val="0"/>
              </a:spcBef>
              <a:spcAft>
                <a:spcPts val="0"/>
              </a:spcAft>
              <a:buNone/>
            </a:pPr>
            <a:r>
              <a:rPr lang="en" sz="2500"/>
              <a:t>What experience do you have of teaching:</a:t>
            </a:r>
            <a:endParaRPr sz="2500"/>
          </a:p>
          <a:p>
            <a:pPr marL="0" lvl="0" indent="0" algn="l" rtl="0">
              <a:spcBef>
                <a:spcPts val="0"/>
              </a:spcBef>
              <a:spcAft>
                <a:spcPts val="0"/>
              </a:spcAft>
              <a:buNone/>
            </a:pPr>
            <a:r>
              <a:rPr lang="en" sz="2500"/>
              <a:t>C1-level learners 	/ 	Writing	/	The CAE exam ?</a:t>
            </a:r>
            <a:endParaRPr sz="2500"/>
          </a:p>
        </p:txBody>
      </p:sp>
      <p:pic>
        <p:nvPicPr>
          <p:cNvPr id="483" name="Google Shape;483;p43" descr="Group of college students listening lecture from their teacher in the classroom. (Provided by Getty Images)"/>
          <p:cNvPicPr preferRelativeResize="0"/>
          <p:nvPr/>
        </p:nvPicPr>
        <p:blipFill>
          <a:blip r:embed="rId3">
            <a:alphaModFix/>
          </a:blip>
          <a:stretch>
            <a:fillRect/>
          </a:stretch>
        </p:blipFill>
        <p:spPr>
          <a:xfrm>
            <a:off x="5355075" y="3047317"/>
            <a:ext cx="3145052" cy="209618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44"/>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Pop Quiz!</a:t>
            </a:r>
            <a:endParaRPr/>
          </a:p>
        </p:txBody>
      </p:sp>
      <p:sp>
        <p:nvSpPr>
          <p:cNvPr id="489" name="Google Shape;489;p44"/>
          <p:cNvSpPr txBox="1">
            <a:spLocks noGrp="1"/>
          </p:cNvSpPr>
          <p:nvPr>
            <p:ph type="body" idx="1"/>
          </p:nvPr>
        </p:nvSpPr>
        <p:spPr>
          <a:xfrm>
            <a:off x="333900" y="1202400"/>
            <a:ext cx="8695800" cy="273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t>Work together to answer the questions.</a:t>
            </a:r>
            <a:endParaRPr sz="2900"/>
          </a:p>
        </p:txBody>
      </p:sp>
      <p:sp>
        <p:nvSpPr>
          <p:cNvPr id="490" name="Google Shape;490;p44"/>
          <p:cNvSpPr txBox="1"/>
          <p:nvPr/>
        </p:nvSpPr>
        <p:spPr>
          <a:xfrm>
            <a:off x="349625" y="1163175"/>
            <a:ext cx="7866600" cy="35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u="sng">
                <a:solidFill>
                  <a:schemeClr val="dk1"/>
                </a:solidFill>
                <a:latin typeface="Lexend"/>
                <a:ea typeface="Lexend"/>
                <a:cs typeface="Lexend"/>
                <a:sym typeface="Lexend"/>
              </a:rPr>
              <a:t>ANSWERS</a:t>
            </a:r>
            <a:endParaRPr sz="2200" b="1" u="sng">
              <a:solidFill>
                <a:schemeClr val="dk1"/>
              </a:solidFill>
              <a:latin typeface="Lexend"/>
              <a:ea typeface="Lexend"/>
              <a:cs typeface="Lexend"/>
              <a:sym typeface="Lexend"/>
            </a:endParaRPr>
          </a:p>
          <a:p>
            <a:pPr marL="0" lvl="0" indent="0" algn="l" rtl="0">
              <a:spcBef>
                <a:spcPts val="0"/>
              </a:spcBef>
              <a:spcAft>
                <a:spcPts val="0"/>
              </a:spcAft>
              <a:buNone/>
            </a:pPr>
            <a:endParaRPr sz="2200" b="1" u="sng">
              <a:solidFill>
                <a:schemeClr val="dk1"/>
              </a:solidFill>
              <a:latin typeface="Lexend"/>
              <a:ea typeface="Lexend"/>
              <a:cs typeface="Lexend"/>
              <a:sym typeface="Lexend"/>
            </a:endParaRPr>
          </a:p>
          <a:p>
            <a:pPr marL="457200" lvl="0" indent="-368300" algn="l" rtl="0">
              <a:spcBef>
                <a:spcPts val="0"/>
              </a:spcBef>
              <a:spcAft>
                <a:spcPts val="0"/>
              </a:spcAft>
              <a:buClr>
                <a:schemeClr val="dk1"/>
              </a:buClr>
              <a:buSzPts val="2200"/>
              <a:buFont typeface="Lexend"/>
              <a:buAutoNum type="arabicPeriod"/>
            </a:pPr>
            <a:r>
              <a:rPr lang="en" sz="1900">
                <a:solidFill>
                  <a:schemeClr val="dk1"/>
                </a:solidFill>
                <a:latin typeface="Lexend"/>
                <a:ea typeface="Lexend"/>
                <a:cs typeface="Lexend"/>
                <a:sym typeface="Lexend"/>
              </a:rPr>
              <a:t>Two</a:t>
            </a:r>
            <a:r>
              <a:rPr lang="en" sz="22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p>
            <a:pPr marL="0" lvl="0" indent="0" algn="l" rtl="0">
              <a:spcBef>
                <a:spcPts val="0"/>
              </a:spcBef>
              <a:spcAft>
                <a:spcPts val="0"/>
              </a:spcAft>
              <a:buNone/>
            </a:pPr>
            <a:endParaRPr sz="1800" b="1">
              <a:solidFill>
                <a:schemeClr val="dk1"/>
              </a:solidFill>
              <a:latin typeface="Lexend"/>
              <a:ea typeface="Lexend"/>
              <a:cs typeface="Lexend"/>
              <a:sym typeface="Lexend"/>
            </a:endParaRPr>
          </a:p>
          <a:p>
            <a:pPr marL="457200" lvl="0" indent="-342900" algn="l" rtl="0">
              <a:spcBef>
                <a:spcPts val="0"/>
              </a:spcBef>
              <a:spcAft>
                <a:spcPts val="0"/>
              </a:spcAft>
              <a:buClr>
                <a:schemeClr val="dk1"/>
              </a:buClr>
              <a:buSzPts val="1800"/>
              <a:buFont typeface="Lexend"/>
              <a:buAutoNum type="arabicPeriod"/>
            </a:pPr>
            <a:r>
              <a:rPr lang="en" sz="1800">
                <a:solidFill>
                  <a:schemeClr val="dk1"/>
                </a:solidFill>
                <a:latin typeface="Lexend"/>
                <a:ea typeface="Lexend"/>
                <a:cs typeface="Lexend"/>
                <a:sym typeface="Lexend"/>
              </a:rPr>
              <a:t>Essay (</a:t>
            </a:r>
            <a:r>
              <a:rPr lang="en" sz="1800" i="1">
                <a:solidFill>
                  <a:schemeClr val="dk1"/>
                </a:solidFill>
                <a:latin typeface="Lexend"/>
                <a:ea typeface="Lexend"/>
                <a:cs typeface="Lexend"/>
                <a:sym typeface="Lexend"/>
              </a:rPr>
              <a:t>Part 1, mandatory</a:t>
            </a:r>
            <a:r>
              <a:rPr lang="en" sz="1800">
                <a:solidFill>
                  <a:schemeClr val="dk1"/>
                </a:solidFill>
                <a:latin typeface="Lexend"/>
                <a:ea typeface="Lexend"/>
                <a:cs typeface="Lexend"/>
                <a:sym typeface="Lexend"/>
              </a:rPr>
              <a:t>); </a:t>
            </a:r>
            <a:endParaRPr sz="1800">
              <a:solidFill>
                <a:schemeClr val="dk1"/>
              </a:solidFill>
              <a:latin typeface="Lexend"/>
              <a:ea typeface="Lexend"/>
              <a:cs typeface="Lexend"/>
              <a:sym typeface="Lexend"/>
            </a:endParaRPr>
          </a:p>
          <a:p>
            <a:pPr marL="457200" lvl="0" indent="0" algn="l" rtl="0">
              <a:spcBef>
                <a:spcPts val="0"/>
              </a:spcBef>
              <a:spcAft>
                <a:spcPts val="0"/>
              </a:spcAft>
              <a:buNone/>
            </a:pPr>
            <a:r>
              <a:rPr lang="en" sz="1800">
                <a:solidFill>
                  <a:schemeClr val="dk1"/>
                </a:solidFill>
                <a:latin typeface="Lexend"/>
                <a:ea typeface="Lexend"/>
                <a:cs typeface="Lexend"/>
                <a:sym typeface="Lexend"/>
              </a:rPr>
              <a:t>Letter or email / Proposal / Review / Report (</a:t>
            </a:r>
            <a:r>
              <a:rPr lang="en" sz="1800" i="1">
                <a:solidFill>
                  <a:schemeClr val="dk1"/>
                </a:solidFill>
                <a:latin typeface="Lexend"/>
                <a:ea typeface="Lexend"/>
                <a:cs typeface="Lexend"/>
                <a:sym typeface="Lexend"/>
              </a:rPr>
              <a:t>Part 2, choose between the three</a:t>
            </a:r>
            <a:r>
              <a:rPr lang="en"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p>
            <a:pPr marL="0" lvl="0" indent="0" algn="l" rtl="0">
              <a:spcBef>
                <a:spcPts val="0"/>
              </a:spcBef>
              <a:spcAft>
                <a:spcPts val="0"/>
              </a:spcAft>
              <a:buNone/>
            </a:pPr>
            <a:endParaRPr sz="1800" b="1">
              <a:solidFill>
                <a:schemeClr val="dk1"/>
              </a:solidFill>
              <a:latin typeface="Lexend"/>
              <a:ea typeface="Lexend"/>
              <a:cs typeface="Lexend"/>
              <a:sym typeface="Lexend"/>
            </a:endParaRPr>
          </a:p>
          <a:p>
            <a:pPr marL="457200" lvl="0" indent="-342900" algn="l" rtl="0">
              <a:spcBef>
                <a:spcPts val="0"/>
              </a:spcBef>
              <a:spcAft>
                <a:spcPts val="0"/>
              </a:spcAft>
              <a:buClr>
                <a:schemeClr val="dk1"/>
              </a:buClr>
              <a:buSzPts val="1800"/>
              <a:buFont typeface="Lexend"/>
              <a:buAutoNum type="arabicPeriod"/>
            </a:pPr>
            <a:r>
              <a:rPr lang="en" sz="1800">
                <a:solidFill>
                  <a:schemeClr val="dk1"/>
                </a:solidFill>
                <a:latin typeface="Lexend"/>
                <a:ea typeface="Lexend"/>
                <a:cs typeface="Lexend"/>
                <a:sym typeface="Lexend"/>
              </a:rPr>
              <a:t>220 - 260 words</a:t>
            </a:r>
            <a:endParaRPr sz="1800">
              <a:solidFill>
                <a:schemeClr val="dk1"/>
              </a:solidFill>
              <a:latin typeface="Lexend"/>
              <a:ea typeface="Lexend"/>
              <a:cs typeface="Lexend"/>
              <a:sym typeface="Lexend"/>
            </a:endParaRPr>
          </a:p>
          <a:p>
            <a:pPr marL="0" lvl="0" indent="0" algn="l" rtl="0">
              <a:spcBef>
                <a:spcPts val="0"/>
              </a:spcBef>
              <a:spcAft>
                <a:spcPts val="0"/>
              </a:spcAft>
              <a:buNone/>
            </a:pPr>
            <a:endParaRPr sz="1800" b="1">
              <a:solidFill>
                <a:schemeClr val="dk1"/>
              </a:solidFill>
              <a:latin typeface="Lexend"/>
              <a:ea typeface="Lexend"/>
              <a:cs typeface="Lexend"/>
              <a:sym typeface="Lexend"/>
            </a:endParaRPr>
          </a:p>
          <a:p>
            <a:pPr marL="457200" lvl="0" indent="-342900" algn="l" rtl="0">
              <a:spcBef>
                <a:spcPts val="0"/>
              </a:spcBef>
              <a:spcAft>
                <a:spcPts val="0"/>
              </a:spcAft>
              <a:buClr>
                <a:schemeClr val="dk1"/>
              </a:buClr>
              <a:buSzPts val="1800"/>
              <a:buFont typeface="Lexend"/>
              <a:buAutoNum type="arabicPeriod"/>
            </a:pPr>
            <a:r>
              <a:rPr lang="en" sz="1800">
                <a:solidFill>
                  <a:schemeClr val="dk1"/>
                </a:solidFill>
                <a:latin typeface="Lexend"/>
                <a:ea typeface="Lexend"/>
                <a:cs typeface="Lexend"/>
                <a:sym typeface="Lexend"/>
              </a:rPr>
              <a:t>Four: </a:t>
            </a:r>
            <a:r>
              <a:rPr lang="en" sz="1500">
                <a:solidFill>
                  <a:schemeClr val="dk1"/>
                </a:solidFill>
                <a:latin typeface="Lexend"/>
                <a:ea typeface="Lexend"/>
                <a:cs typeface="Lexend"/>
                <a:sym typeface="Lexend"/>
              </a:rPr>
              <a:t>Content, Communicative Achievement, Organisation, Language</a:t>
            </a:r>
            <a:endParaRPr sz="1500">
              <a:solidFill>
                <a:schemeClr val="dk1"/>
              </a:solidFill>
              <a:latin typeface="Lexend"/>
              <a:ea typeface="Lexend"/>
              <a:cs typeface="Lexend"/>
              <a:sym typeface="Lexend"/>
            </a:endParaRPr>
          </a:p>
          <a:p>
            <a:pPr marL="0" lvl="0" indent="0" algn="l" rtl="0">
              <a:spcBef>
                <a:spcPts val="0"/>
              </a:spcBef>
              <a:spcAft>
                <a:spcPts val="0"/>
              </a:spcAft>
              <a:buNone/>
            </a:pPr>
            <a:endParaRPr sz="1800" b="1">
              <a:solidFill>
                <a:schemeClr val="dk1"/>
              </a:solidFill>
              <a:latin typeface="Lexend"/>
              <a:ea typeface="Lexend"/>
              <a:cs typeface="Lexend"/>
              <a:sym typeface="Lexend"/>
            </a:endParaRPr>
          </a:p>
          <a:p>
            <a:pPr marL="457200" lvl="0" indent="-342900" algn="l" rtl="0">
              <a:spcBef>
                <a:spcPts val="0"/>
              </a:spcBef>
              <a:spcAft>
                <a:spcPts val="0"/>
              </a:spcAft>
              <a:buClr>
                <a:schemeClr val="dk1"/>
              </a:buClr>
              <a:buSzPts val="1800"/>
              <a:buFont typeface="Lexend"/>
              <a:buAutoNum type="arabicPeriod"/>
            </a:pPr>
            <a:r>
              <a:rPr lang="en" sz="1800">
                <a:solidFill>
                  <a:schemeClr val="dk1"/>
                </a:solidFill>
                <a:latin typeface="Lexend"/>
                <a:ea typeface="Lexend"/>
                <a:cs typeface="Lexend"/>
                <a:sym typeface="Lexend"/>
              </a:rPr>
              <a:t>All equally! Each one is worth 5 marks out of 20 in total.</a:t>
            </a:r>
            <a:endParaRPr sz="1800">
              <a:solidFill>
                <a:schemeClr val="dk1"/>
              </a:solidFill>
              <a:latin typeface="Lexend"/>
              <a:ea typeface="Lexend"/>
              <a:cs typeface="Lexend"/>
              <a:sym typeface="Lexend"/>
            </a:endParaRPr>
          </a:p>
        </p:txBody>
      </p:sp>
      <p:pic>
        <p:nvPicPr>
          <p:cNvPr id="491" name="Google Shape;491;p44" descr="Set a timer for 3 minutes. This 3 minute timer with alarm silently counts down to 00:00 and then alerts you with a gentle alarm sound.&#10;&#10;What Is the 3 Minute Timer?&#10;If you're looking for a timer to help you stay on track with your work, a 3 minute countdown is a great option. You can use it to break up your work time into manageable chunks, and it can also help you avoid getting bogged down with one task for too long.&#10;&#10;How to Set a 3 Minute Timer&#10;There are a few different ways to set a 3 minute timer. One option is to use an online timer or a mobile app. Another option is to set a timer on your phone’s built-in clock. Whichever method you choose, be sure to set the timer in a place where you can see it easily so that you don't lose track of time.&#10;&#10;Why Should You Use This 3 Minute Alarm?&#10;This timer is perfect for work or study sessions. It's also great for any activity where you want to be sure to take a break every 3 minutes, such as cooking, laundry, or working out.&#10;&#10;Online Timer - https://timer.onlinealarmkur.com/en/" title="3 Minute Timer">
            <a:hlinkClick r:id="rId3"/>
          </p:cNvPr>
          <p:cNvPicPr preferRelativeResize="0"/>
          <p:nvPr/>
        </p:nvPicPr>
        <p:blipFill>
          <a:blip r:embed="rId4">
            <a:alphaModFix/>
          </a:blip>
          <a:stretch>
            <a:fillRect/>
          </a:stretch>
        </p:blipFill>
        <p:spPr>
          <a:xfrm>
            <a:off x="6597750" y="114300"/>
            <a:ext cx="2253650" cy="1267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89"/>
                                        </p:tgtEl>
                                      </p:cBhvr>
                                    </p:animEffect>
                                    <p:set>
                                      <p:cBhvr>
                                        <p:cTn id="7" dur="1" fill="hold">
                                          <p:stCondLst>
                                            <p:cond delay="1000"/>
                                          </p:stCondLst>
                                        </p:cTn>
                                        <p:tgtEl>
                                          <p:spTgt spid="48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0"/>
                                        </p:tgtEl>
                                        <p:attrNameLst>
                                          <p:attrName>style.visibility</p:attrName>
                                        </p:attrNameLst>
                                      </p:cBhvr>
                                      <p:to>
                                        <p:strVal val="visible"/>
                                      </p:to>
                                    </p:set>
                                    <p:animEffect transition="in" filter="fade">
                                      <p:cBhvr>
                                        <p:cTn id="12" dur="1000"/>
                                        <p:tgtEl>
                                          <p:spTgt spid="4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
                                        </p:tgtEl>
                                        <p:attrNameLst>
                                          <p:attrName>style.visibility</p:attrName>
                                        </p:attrNameLst>
                                      </p:cBhvr>
                                      <p:to>
                                        <p:strVal val="visible"/>
                                      </p:to>
                                    </p:set>
                                    <p:animEffect transition="in" filter="fade">
                                      <p:cBhvr>
                                        <p:cTn id="17" dur="1000"/>
                                        <p:tgtEl>
                                          <p:spTgt spid="4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1"/>
                                        </p:tgtEl>
                                        <p:attrNameLst>
                                          <p:attrName>style.visibility</p:attrName>
                                        </p:attrNameLst>
                                      </p:cBhvr>
                                      <p:to>
                                        <p:strVal val="visible"/>
                                      </p:to>
                                    </p:set>
                                    <p:animEffect transition="in" filter="fade">
                                      <p:cBhvr>
                                        <p:cTn id="22" dur="1000"/>
                                        <p:tgtEl>
                                          <p:spTgt spid="49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1"/>
                                        </p:tgtEl>
                                        <p:attrNameLst>
                                          <p:attrName>style.visibility</p:attrName>
                                        </p:attrNameLst>
                                      </p:cBhvr>
                                      <p:to>
                                        <p:strVal val="visible"/>
                                      </p:to>
                                    </p:set>
                                    <p:animEffect transition="in" filter="fade">
                                      <p:cBhvr>
                                        <p:cTn id="27" dur="1000"/>
                                        <p:tgtEl>
                                          <p:spTgt spid="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45"/>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To clarify…</a:t>
            </a:r>
            <a:endParaRPr/>
          </a:p>
        </p:txBody>
      </p:sp>
      <p:sp>
        <p:nvSpPr>
          <p:cNvPr id="497" name="Google Shape;497;p45"/>
          <p:cNvSpPr txBox="1">
            <a:spLocks noGrp="1"/>
          </p:cNvSpPr>
          <p:nvPr>
            <p:ph type="body" idx="1"/>
          </p:nvPr>
        </p:nvSpPr>
        <p:spPr>
          <a:xfrm>
            <a:off x="333900" y="1202400"/>
            <a:ext cx="4060800" cy="273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498" name="Google Shape;498;p45"/>
          <p:cNvPicPr preferRelativeResize="0"/>
          <p:nvPr/>
        </p:nvPicPr>
        <p:blipFill>
          <a:blip r:embed="rId3">
            <a:alphaModFix/>
          </a:blip>
          <a:stretch>
            <a:fillRect/>
          </a:stretch>
        </p:blipFill>
        <p:spPr>
          <a:xfrm>
            <a:off x="2592225" y="299003"/>
            <a:ext cx="6259175" cy="47938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46"/>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To clarify…</a:t>
            </a:r>
            <a:endParaRPr/>
          </a:p>
        </p:txBody>
      </p:sp>
      <p:sp>
        <p:nvSpPr>
          <p:cNvPr id="504" name="Google Shape;504;p46"/>
          <p:cNvSpPr txBox="1">
            <a:spLocks noGrp="1"/>
          </p:cNvSpPr>
          <p:nvPr>
            <p:ph type="body" idx="1"/>
          </p:nvPr>
        </p:nvSpPr>
        <p:spPr>
          <a:xfrm>
            <a:off x="333900" y="1202400"/>
            <a:ext cx="4060800" cy="273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505" name="Google Shape;505;p46"/>
          <p:cNvPicPr preferRelativeResize="0"/>
          <p:nvPr/>
        </p:nvPicPr>
        <p:blipFill rotWithShape="1">
          <a:blip r:embed="rId3">
            <a:alphaModFix/>
          </a:blip>
          <a:srcRect b="42257"/>
          <a:stretch/>
        </p:blipFill>
        <p:spPr>
          <a:xfrm>
            <a:off x="1034000" y="981725"/>
            <a:ext cx="7466700" cy="41126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0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7"/>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to teach: Part 1: Essay </a:t>
            </a:r>
            <a:endParaRPr/>
          </a:p>
        </p:txBody>
      </p:sp>
      <p:sp>
        <p:nvSpPr>
          <p:cNvPr id="512" name="Google Shape;512;p47"/>
          <p:cNvSpPr txBox="1">
            <a:spLocks noGrp="1"/>
          </p:cNvSpPr>
          <p:nvPr>
            <p:ph type="body" idx="1"/>
          </p:nvPr>
        </p:nvSpPr>
        <p:spPr>
          <a:xfrm>
            <a:off x="292600" y="2766575"/>
            <a:ext cx="3496800" cy="675300"/>
          </a:xfrm>
          <a:prstGeom prst="rect">
            <a:avLst/>
          </a:prstGeom>
          <a:solidFill>
            <a:schemeClr val="accent5"/>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200"/>
              <a:t>Sample essay question:</a:t>
            </a:r>
            <a:endParaRPr sz="2200"/>
          </a:p>
        </p:txBody>
      </p:sp>
      <p:sp>
        <p:nvSpPr>
          <p:cNvPr id="513" name="Google Shape;513;p47"/>
          <p:cNvSpPr txBox="1">
            <a:spLocks noGrp="1"/>
          </p:cNvSpPr>
          <p:nvPr>
            <p:ph type="title"/>
          </p:nvPr>
        </p:nvSpPr>
        <p:spPr>
          <a:xfrm>
            <a:off x="333900" y="1208200"/>
            <a:ext cx="6470400" cy="13635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r>
              <a:rPr lang="en"/>
              <a:t>What are some key features of an </a:t>
            </a:r>
            <a:r>
              <a:rPr lang="en" b="1"/>
              <a:t>essay</a:t>
            </a:r>
            <a:r>
              <a:rPr lang="en"/>
              <a:t>?</a:t>
            </a:r>
            <a:endParaRPr/>
          </a:p>
          <a:p>
            <a:pPr marL="0" lvl="0" indent="0" algn="l" rtl="0">
              <a:spcBef>
                <a:spcPts val="0"/>
              </a:spcBef>
              <a:spcAft>
                <a:spcPts val="0"/>
              </a:spcAft>
              <a:buNone/>
            </a:pPr>
            <a:endParaRPr/>
          </a:p>
        </p:txBody>
      </p:sp>
      <p:pic>
        <p:nvPicPr>
          <p:cNvPr id="514" name="Google Shape;514;p47"/>
          <p:cNvPicPr preferRelativeResize="0"/>
          <p:nvPr/>
        </p:nvPicPr>
        <p:blipFill>
          <a:blip r:embed="rId3">
            <a:alphaModFix/>
          </a:blip>
          <a:stretch>
            <a:fillRect/>
          </a:stretch>
        </p:blipFill>
        <p:spPr>
          <a:xfrm>
            <a:off x="114292" y="737302"/>
            <a:ext cx="8194800" cy="42537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48"/>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Key Features: Essay </a:t>
            </a:r>
            <a:endParaRPr/>
          </a:p>
        </p:txBody>
      </p:sp>
      <p:graphicFrame>
        <p:nvGraphicFramePr>
          <p:cNvPr id="520" name="Google Shape;520;p48"/>
          <p:cNvGraphicFramePr/>
          <p:nvPr/>
        </p:nvGraphicFramePr>
        <p:xfrm>
          <a:off x="323100" y="1324025"/>
          <a:ext cx="3000000" cy="3000000"/>
        </p:xfrm>
        <a:graphic>
          <a:graphicData uri="http://schemas.openxmlformats.org/drawingml/2006/table">
            <a:tbl>
              <a:tblPr>
                <a:noFill/>
                <a:tableStyleId>{1C4C9653-C6F4-4031-B9F4-80CAFEE3A0EA}</a:tableStyleId>
              </a:tblPr>
              <a:tblGrid>
                <a:gridCol w="2151375">
                  <a:extLst>
                    <a:ext uri="{9D8B030D-6E8A-4147-A177-3AD203B41FA5}">
                      <a16:colId xmlns:a16="http://schemas.microsoft.com/office/drawing/2014/main" val="20000"/>
                    </a:ext>
                  </a:extLst>
                </a:gridCol>
                <a:gridCol w="5839425">
                  <a:extLst>
                    <a:ext uri="{9D8B030D-6E8A-4147-A177-3AD203B41FA5}">
                      <a16:colId xmlns:a16="http://schemas.microsoft.com/office/drawing/2014/main" val="20001"/>
                    </a:ext>
                  </a:extLst>
                </a:gridCol>
              </a:tblGrid>
              <a:tr h="586700">
                <a:tc>
                  <a:txBody>
                    <a:bodyPr/>
                    <a:lstStyle/>
                    <a:p>
                      <a:pPr marL="0" lvl="0" indent="0" algn="l" rtl="0">
                        <a:spcBef>
                          <a:spcPts val="0"/>
                        </a:spcBef>
                        <a:spcAft>
                          <a:spcPts val="0"/>
                        </a:spcAft>
                        <a:buNone/>
                      </a:pPr>
                      <a:r>
                        <a:rPr lang="en" sz="1900" b="1">
                          <a:latin typeface="Lexend"/>
                          <a:ea typeface="Lexend"/>
                          <a:cs typeface="Lexend"/>
                          <a:sym typeface="Lexend"/>
                        </a:rPr>
                        <a:t>Text Type</a:t>
                      </a:r>
                      <a:endParaRPr sz="1900" b="1">
                        <a:latin typeface="Lexend"/>
                        <a:ea typeface="Lexend"/>
                        <a:cs typeface="Lexend"/>
                        <a:sym typeface="Lexend"/>
                      </a:endParaRPr>
                    </a:p>
                  </a:txBody>
                  <a:tcPr marL="63500" marR="63500" marT="63500" marB="63500"/>
                </a:tc>
                <a:tc>
                  <a:txBody>
                    <a:bodyPr/>
                    <a:lstStyle/>
                    <a:p>
                      <a:pPr marL="0" lvl="0" indent="0" algn="l" rtl="0">
                        <a:spcBef>
                          <a:spcPts val="0"/>
                        </a:spcBef>
                        <a:spcAft>
                          <a:spcPts val="0"/>
                        </a:spcAft>
                        <a:buNone/>
                      </a:pPr>
                      <a:r>
                        <a:rPr lang="en" sz="1900" b="1">
                          <a:latin typeface="Lexend"/>
                          <a:ea typeface="Lexend"/>
                          <a:cs typeface="Lexend"/>
                          <a:sym typeface="Lexend"/>
                        </a:rPr>
                        <a:t>Distinctive Features</a:t>
                      </a:r>
                      <a:endParaRPr sz="1900" b="1">
                        <a:latin typeface="Lexend"/>
                        <a:ea typeface="Lexend"/>
                        <a:cs typeface="Lexend"/>
                        <a:sym typeface="Lexend"/>
                      </a:endParaRPr>
                    </a:p>
                  </a:txBody>
                  <a:tcPr marL="63500" marR="63500" marT="63500" marB="63500">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260775">
                <a:tc>
                  <a:txBody>
                    <a:bodyPr/>
                    <a:lstStyle/>
                    <a:p>
                      <a:pPr marL="0" lvl="0" indent="0" algn="l" rtl="0">
                        <a:spcBef>
                          <a:spcPts val="0"/>
                        </a:spcBef>
                        <a:spcAft>
                          <a:spcPts val="0"/>
                        </a:spcAft>
                        <a:buNone/>
                      </a:pPr>
                      <a:r>
                        <a:rPr lang="en" sz="2100" i="1">
                          <a:latin typeface="Lexend"/>
                          <a:ea typeface="Lexend"/>
                          <a:cs typeface="Lexend"/>
                          <a:sym typeface="Lexend"/>
                        </a:rPr>
                        <a:t>Essay</a:t>
                      </a:r>
                      <a:endParaRPr sz="2100" i="1">
                        <a:latin typeface="Lexend"/>
                        <a:ea typeface="Lexend"/>
                        <a:cs typeface="Lexend"/>
                        <a:sym typeface="Lexend"/>
                      </a:endParaRPr>
                    </a:p>
                    <a:p>
                      <a:pPr marL="0" lvl="0" indent="0" algn="l" rtl="0">
                        <a:spcBef>
                          <a:spcPts val="0"/>
                        </a:spcBef>
                        <a:spcAft>
                          <a:spcPts val="0"/>
                        </a:spcAft>
                        <a:buNone/>
                      </a:pPr>
                      <a:endParaRPr sz="1100" i="1">
                        <a:latin typeface="Lexend"/>
                        <a:ea typeface="Lexend"/>
                        <a:cs typeface="Lexend"/>
                        <a:sym typeface="Lexend"/>
                      </a:endParaRPr>
                    </a:p>
                    <a:p>
                      <a:pPr marL="0" lvl="0" indent="0" algn="l" rtl="0">
                        <a:spcBef>
                          <a:spcPts val="0"/>
                        </a:spcBef>
                        <a:spcAft>
                          <a:spcPts val="0"/>
                        </a:spcAft>
                        <a:buNone/>
                      </a:pPr>
                      <a:endParaRPr sz="1100" i="1">
                        <a:latin typeface="Lexend"/>
                        <a:ea typeface="Lexend"/>
                        <a:cs typeface="Lexend"/>
                        <a:sym typeface="Lexend"/>
                      </a:endParaRPr>
                    </a:p>
                  </a:txBody>
                  <a:tcPr marL="63500" marR="63500" marT="63500" marB="63500">
                    <a:lnR w="12700" cap="flat" cmpd="sng">
                      <a:solidFill>
                        <a:schemeClr val="dk1"/>
                      </a:solidFill>
                      <a:prstDash val="solid"/>
                      <a:round/>
                      <a:headEnd type="none" w="sm" len="sm"/>
                      <a:tailEnd type="none" w="sm" len="sm"/>
                    </a:lnR>
                  </a:tcPr>
                </a:tc>
                <a:tc>
                  <a:txBody>
                    <a:bodyPr/>
                    <a:lstStyle/>
                    <a:p>
                      <a:pPr marL="0" lvl="0" indent="0" algn="l" rtl="0">
                        <a:spcBef>
                          <a:spcPts val="0"/>
                        </a:spcBef>
                        <a:spcAft>
                          <a:spcPts val="0"/>
                        </a:spcAft>
                        <a:buNone/>
                      </a:pPr>
                      <a:r>
                        <a:rPr lang="en" sz="1600">
                          <a:latin typeface="Lexend"/>
                          <a:ea typeface="Lexend"/>
                          <a:cs typeface="Lexend"/>
                          <a:sym typeface="Lexend"/>
                        </a:rPr>
                        <a:t>Neutral – formal register</a:t>
                      </a:r>
                      <a:endParaRPr sz="1600">
                        <a:latin typeface="Lexend"/>
                        <a:ea typeface="Lexend"/>
                        <a:cs typeface="Lexend"/>
                        <a:sym typeface="Lexend"/>
                      </a:endParaRPr>
                    </a:p>
                    <a:p>
                      <a:pPr marL="0" lvl="0" indent="0" algn="l" rtl="0">
                        <a:spcBef>
                          <a:spcPts val="0"/>
                        </a:spcBef>
                        <a:spcAft>
                          <a:spcPts val="0"/>
                        </a:spcAft>
                        <a:buNone/>
                      </a:pPr>
                      <a:r>
                        <a:rPr lang="en" sz="1600">
                          <a:latin typeface="Lexend"/>
                          <a:ea typeface="Lexend"/>
                          <a:cs typeface="Lexend"/>
                          <a:sym typeface="Lexend"/>
                        </a:rPr>
                        <a:t>Academic</a:t>
                      </a:r>
                      <a:endParaRPr sz="1600">
                        <a:latin typeface="Lexend"/>
                        <a:ea typeface="Lexend"/>
                        <a:cs typeface="Lexend"/>
                        <a:sym typeface="Lexend"/>
                      </a:endParaRPr>
                    </a:p>
                    <a:p>
                      <a:pPr marL="0" lvl="0" indent="0" algn="l" rtl="0">
                        <a:spcBef>
                          <a:spcPts val="0"/>
                        </a:spcBef>
                        <a:spcAft>
                          <a:spcPts val="0"/>
                        </a:spcAft>
                        <a:buNone/>
                      </a:pPr>
                      <a:r>
                        <a:rPr lang="en" sz="1600">
                          <a:latin typeface="Lexend"/>
                          <a:ea typeface="Lexend"/>
                          <a:cs typeface="Lexend"/>
                          <a:sym typeface="Lexend"/>
                        </a:rPr>
                        <a:t>Examines both sides of an argument in a clearly organised structure; likely to come to a definite conclusion</a:t>
                      </a:r>
                      <a:endParaRPr sz="1600">
                        <a:latin typeface="Lexend"/>
                        <a:ea typeface="Lexend"/>
                        <a:cs typeface="Lexend"/>
                        <a:sym typeface="Lexend"/>
                      </a:endParaRPr>
                    </a:p>
                    <a:p>
                      <a:pPr marL="0" lvl="0" indent="0" algn="l" rtl="0">
                        <a:spcBef>
                          <a:spcPts val="0"/>
                        </a:spcBef>
                        <a:spcAft>
                          <a:spcPts val="0"/>
                        </a:spcAft>
                        <a:buNone/>
                      </a:pPr>
                      <a:endParaRPr sz="1600">
                        <a:latin typeface="Lexend"/>
                        <a:ea typeface="Lexend"/>
                        <a:cs typeface="Lexend"/>
                        <a:sym typeface="Lexend"/>
                      </a:endParaRPr>
                    </a:p>
                    <a:p>
                      <a:pPr marL="0" lvl="0" indent="0" algn="ctr" rtl="0">
                        <a:lnSpc>
                          <a:spcPct val="150000"/>
                        </a:lnSpc>
                        <a:spcBef>
                          <a:spcPts val="0"/>
                        </a:spcBef>
                        <a:spcAft>
                          <a:spcPts val="0"/>
                        </a:spcAft>
                        <a:buNone/>
                      </a:pPr>
                      <a:r>
                        <a:rPr lang="en" sz="1600">
                          <a:highlight>
                            <a:schemeClr val="accent3"/>
                          </a:highlight>
                          <a:latin typeface="Lexend"/>
                          <a:ea typeface="Lexend"/>
                          <a:cs typeface="Lexend"/>
                          <a:sym typeface="Lexend"/>
                        </a:rPr>
                        <a:t>INTRODUCTION</a:t>
                      </a:r>
                      <a:endParaRPr sz="1600">
                        <a:highlight>
                          <a:schemeClr val="accent3"/>
                        </a:highlight>
                        <a:latin typeface="Lexend"/>
                        <a:ea typeface="Lexend"/>
                        <a:cs typeface="Lexend"/>
                        <a:sym typeface="Lexend"/>
                      </a:endParaRPr>
                    </a:p>
                    <a:p>
                      <a:pPr marL="0" lvl="0" indent="0" algn="ctr" rtl="0">
                        <a:lnSpc>
                          <a:spcPct val="150000"/>
                        </a:lnSpc>
                        <a:spcBef>
                          <a:spcPts val="0"/>
                        </a:spcBef>
                        <a:spcAft>
                          <a:spcPts val="0"/>
                        </a:spcAft>
                        <a:buNone/>
                      </a:pPr>
                      <a:r>
                        <a:rPr lang="en" sz="1600">
                          <a:highlight>
                            <a:schemeClr val="accent4"/>
                          </a:highlight>
                          <a:latin typeface="Lexend"/>
                          <a:ea typeface="Lexend"/>
                          <a:cs typeface="Lexend"/>
                          <a:sym typeface="Lexend"/>
                        </a:rPr>
                        <a:t>Body paragraph 1</a:t>
                      </a:r>
                      <a:endParaRPr sz="1600">
                        <a:highlight>
                          <a:schemeClr val="accent4"/>
                        </a:highlight>
                        <a:latin typeface="Lexend"/>
                        <a:ea typeface="Lexend"/>
                        <a:cs typeface="Lexend"/>
                        <a:sym typeface="Lexend"/>
                      </a:endParaRPr>
                    </a:p>
                    <a:p>
                      <a:pPr marL="0" lvl="0" indent="0" algn="ctr" rtl="0">
                        <a:lnSpc>
                          <a:spcPct val="150000"/>
                        </a:lnSpc>
                        <a:spcBef>
                          <a:spcPts val="0"/>
                        </a:spcBef>
                        <a:spcAft>
                          <a:spcPts val="0"/>
                        </a:spcAft>
                        <a:buNone/>
                      </a:pPr>
                      <a:r>
                        <a:rPr lang="en" sz="1600">
                          <a:highlight>
                            <a:schemeClr val="accent1"/>
                          </a:highlight>
                          <a:latin typeface="Lexend"/>
                          <a:ea typeface="Lexend"/>
                          <a:cs typeface="Lexend"/>
                          <a:sym typeface="Lexend"/>
                        </a:rPr>
                        <a:t>Body paragraph 2</a:t>
                      </a:r>
                      <a:endParaRPr sz="1600">
                        <a:highlight>
                          <a:schemeClr val="accent1"/>
                        </a:highlight>
                        <a:latin typeface="Lexend"/>
                        <a:ea typeface="Lexend"/>
                        <a:cs typeface="Lexend"/>
                        <a:sym typeface="Lexend"/>
                      </a:endParaRPr>
                    </a:p>
                    <a:p>
                      <a:pPr marL="0" lvl="0" indent="0" algn="ctr" rtl="0">
                        <a:lnSpc>
                          <a:spcPct val="150000"/>
                        </a:lnSpc>
                        <a:spcBef>
                          <a:spcPts val="0"/>
                        </a:spcBef>
                        <a:spcAft>
                          <a:spcPts val="0"/>
                        </a:spcAft>
                        <a:buNone/>
                      </a:pPr>
                      <a:r>
                        <a:rPr lang="en" sz="1600">
                          <a:highlight>
                            <a:schemeClr val="accent3"/>
                          </a:highlight>
                          <a:latin typeface="Lexend"/>
                          <a:ea typeface="Lexend"/>
                          <a:cs typeface="Lexend"/>
                          <a:sym typeface="Lexend"/>
                        </a:rPr>
                        <a:t>CONCLUSION</a:t>
                      </a:r>
                      <a:endParaRPr sz="1600">
                        <a:highlight>
                          <a:schemeClr val="accent3"/>
                        </a:highlight>
                        <a:latin typeface="Lexend"/>
                        <a:ea typeface="Lexend"/>
                        <a:cs typeface="Lexend"/>
                        <a:sym typeface="Lexend"/>
                      </a:endParaRPr>
                    </a:p>
                    <a:p>
                      <a:pPr marL="0" lvl="0" indent="0" algn="l" rtl="0">
                        <a:spcBef>
                          <a:spcPts val="0"/>
                        </a:spcBef>
                        <a:spcAft>
                          <a:spcPts val="0"/>
                        </a:spcAft>
                        <a:buNone/>
                      </a:pPr>
                      <a:endParaRPr sz="1600">
                        <a:latin typeface="Lexend"/>
                        <a:ea typeface="Lexend"/>
                        <a:cs typeface="Lexend"/>
                        <a:sym typeface="Lexend"/>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521" name="Google Shape;521;p48"/>
          <p:cNvSpPr/>
          <p:nvPr/>
        </p:nvSpPr>
        <p:spPr>
          <a:xfrm>
            <a:off x="6254875" y="3563375"/>
            <a:ext cx="878700" cy="1292100"/>
          </a:xfrm>
          <a:prstGeom prst="curvedLeftArrow">
            <a:avLst>
              <a:gd name="adj1" fmla="val 15484"/>
              <a:gd name="adj2" fmla="val 50000"/>
              <a:gd name="adj3" fmla="val 250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522" name="Google Shape;522;p48"/>
          <p:cNvSpPr/>
          <p:nvPr/>
        </p:nvSpPr>
        <p:spPr>
          <a:xfrm rot="10582711">
            <a:off x="3653269" y="3413462"/>
            <a:ext cx="878655" cy="1292298"/>
          </a:xfrm>
          <a:prstGeom prst="curvedLeftArrow">
            <a:avLst>
              <a:gd name="adj1" fmla="val 15484"/>
              <a:gd name="adj2" fmla="val 50000"/>
              <a:gd name="adj3" fmla="val 250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49"/>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Activity: Planning</a:t>
            </a:r>
            <a:endParaRPr/>
          </a:p>
        </p:txBody>
      </p:sp>
      <p:sp>
        <p:nvSpPr>
          <p:cNvPr id="528" name="Google Shape;528;p49"/>
          <p:cNvSpPr txBox="1">
            <a:spLocks noGrp="1"/>
          </p:cNvSpPr>
          <p:nvPr>
            <p:ph type="body" idx="1"/>
          </p:nvPr>
        </p:nvSpPr>
        <p:spPr>
          <a:xfrm>
            <a:off x="292600" y="1131000"/>
            <a:ext cx="3231600" cy="7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 With your partner(s), write a plan for this essay. </a:t>
            </a:r>
            <a:endParaRPr sz="1700"/>
          </a:p>
          <a:p>
            <a:pPr marL="0" lvl="0" indent="0" algn="l" rtl="0">
              <a:spcBef>
                <a:spcPts val="0"/>
              </a:spcBef>
              <a:spcAft>
                <a:spcPts val="0"/>
              </a:spcAft>
              <a:buNone/>
            </a:pPr>
            <a:r>
              <a:rPr lang="en" i="1"/>
              <a:t>Don’t worry, I’m not going to make you actually write it!</a:t>
            </a:r>
            <a:endParaRPr i="1"/>
          </a:p>
          <a:p>
            <a:pPr marL="0" lvl="0" indent="0" algn="l" rtl="0">
              <a:spcBef>
                <a:spcPts val="0"/>
              </a:spcBef>
              <a:spcAft>
                <a:spcPts val="0"/>
              </a:spcAft>
              <a:buNone/>
            </a:pPr>
            <a:endParaRPr sz="1500"/>
          </a:p>
          <a:p>
            <a:pPr marL="0" lvl="0" indent="0" algn="l" rtl="0">
              <a:spcBef>
                <a:spcPts val="0"/>
              </a:spcBef>
              <a:spcAft>
                <a:spcPts val="0"/>
              </a:spcAft>
              <a:buNone/>
            </a:pPr>
            <a:r>
              <a:rPr lang="en" sz="1900"/>
              <a:t>Use this checklist </a:t>
            </a:r>
            <a:endParaRPr sz="1900"/>
          </a:p>
        </p:txBody>
      </p:sp>
      <p:sp>
        <p:nvSpPr>
          <p:cNvPr id="529" name="Google Shape;529;p49"/>
          <p:cNvSpPr txBox="1"/>
          <p:nvPr/>
        </p:nvSpPr>
        <p:spPr>
          <a:xfrm>
            <a:off x="6582325" y="1131000"/>
            <a:ext cx="2183100" cy="40125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600" i="1">
                <a:highlight>
                  <a:schemeClr val="accent1"/>
                </a:highlight>
                <a:latin typeface="Lexend"/>
                <a:ea typeface="Lexend"/>
                <a:cs typeface="Lexend"/>
                <a:sym typeface="Lexend"/>
              </a:rPr>
              <a:t>Body paragraph 2:</a:t>
            </a:r>
            <a:endParaRPr sz="1600" i="1">
              <a:highlight>
                <a:schemeClr val="accent1"/>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1"/>
                </a:highlight>
                <a:latin typeface="Lexend"/>
                <a:ea typeface="Lexend"/>
                <a:cs typeface="Lexend"/>
                <a:sym typeface="Lexend"/>
              </a:rPr>
              <a:t>Topic sentence</a:t>
            </a:r>
            <a:endParaRPr sz="1600">
              <a:highlight>
                <a:schemeClr val="accent1"/>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1"/>
                </a:highlight>
                <a:latin typeface="Lexend"/>
                <a:ea typeface="Lexend"/>
                <a:cs typeface="Lexend"/>
                <a:sym typeface="Lexend"/>
              </a:rPr>
              <a:t>Explanation</a:t>
            </a:r>
            <a:endParaRPr sz="1600">
              <a:highlight>
                <a:schemeClr val="accent1"/>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1"/>
                </a:highlight>
                <a:latin typeface="Lexend"/>
                <a:ea typeface="Lexend"/>
                <a:cs typeface="Lexend"/>
                <a:sym typeface="Lexend"/>
              </a:rPr>
              <a:t>Supporting example</a:t>
            </a:r>
            <a:endParaRPr sz="1600">
              <a:highlight>
                <a:schemeClr val="accent1"/>
              </a:highlight>
              <a:latin typeface="Lexend"/>
              <a:ea typeface="Lexend"/>
              <a:cs typeface="Lexend"/>
              <a:sym typeface="Lexend"/>
            </a:endParaRPr>
          </a:p>
          <a:p>
            <a:pPr marL="0" lvl="0" indent="0" algn="l" rtl="0">
              <a:lnSpc>
                <a:spcPct val="150000"/>
              </a:lnSpc>
              <a:spcBef>
                <a:spcPts val="0"/>
              </a:spcBef>
              <a:spcAft>
                <a:spcPts val="0"/>
              </a:spcAft>
              <a:buNone/>
            </a:pPr>
            <a:endParaRPr sz="1600">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r>
              <a:rPr lang="en" sz="1600" i="1">
                <a:highlight>
                  <a:schemeClr val="accent3"/>
                </a:highlight>
                <a:latin typeface="Lexend"/>
                <a:ea typeface="Lexend"/>
                <a:cs typeface="Lexend"/>
                <a:sym typeface="Lexend"/>
              </a:rPr>
              <a:t>Conclusion</a:t>
            </a:r>
            <a:r>
              <a:rPr lang="en" sz="1600">
                <a:highlight>
                  <a:schemeClr val="accent3"/>
                </a:highlight>
                <a:latin typeface="Lexend"/>
                <a:ea typeface="Lexend"/>
                <a:cs typeface="Lexend"/>
                <a:sym typeface="Lexend"/>
              </a:rPr>
              <a:t>:</a:t>
            </a:r>
            <a:endParaRPr sz="1600">
              <a:highlight>
                <a:schemeClr val="accent3"/>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3"/>
                </a:highlight>
                <a:latin typeface="Lexend"/>
                <a:ea typeface="Lexend"/>
                <a:cs typeface="Lexend"/>
                <a:sym typeface="Lexend"/>
              </a:rPr>
              <a:t>Restate the stance/opinion expressed in the introduction.</a:t>
            </a:r>
            <a:endParaRPr sz="1600">
              <a:highlight>
                <a:schemeClr val="accent3"/>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3"/>
                </a:highlight>
                <a:latin typeface="Lexend"/>
                <a:ea typeface="Lexend"/>
                <a:cs typeface="Lexend"/>
                <a:sym typeface="Lexend"/>
              </a:rPr>
              <a:t>(2 sentences max.) </a:t>
            </a:r>
            <a:endParaRPr sz="1600">
              <a:highlight>
                <a:schemeClr val="accent3"/>
              </a:highlight>
              <a:latin typeface="Lexend"/>
              <a:ea typeface="Lexend"/>
              <a:cs typeface="Lexend"/>
              <a:sym typeface="Lexend"/>
            </a:endParaRPr>
          </a:p>
        </p:txBody>
      </p:sp>
      <p:sp>
        <p:nvSpPr>
          <p:cNvPr id="530" name="Google Shape;530;p49"/>
          <p:cNvSpPr txBox="1"/>
          <p:nvPr/>
        </p:nvSpPr>
        <p:spPr>
          <a:xfrm>
            <a:off x="3748988" y="1131000"/>
            <a:ext cx="2183100" cy="40125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900" i="1">
                <a:highlight>
                  <a:schemeClr val="accent3"/>
                </a:highlight>
                <a:latin typeface="Lexend"/>
                <a:ea typeface="Lexend"/>
                <a:cs typeface="Lexend"/>
                <a:sym typeface="Lexend"/>
              </a:rPr>
              <a:t>Introduction</a:t>
            </a:r>
            <a:r>
              <a:rPr lang="en" sz="1900">
                <a:highlight>
                  <a:schemeClr val="accent3"/>
                </a:highlight>
                <a:latin typeface="Lexend"/>
                <a:ea typeface="Lexend"/>
                <a:cs typeface="Lexend"/>
                <a:sym typeface="Lexend"/>
              </a:rPr>
              <a:t>:</a:t>
            </a:r>
            <a:endParaRPr sz="1900">
              <a:highlight>
                <a:schemeClr val="accent3"/>
              </a:highlight>
              <a:latin typeface="Lexend"/>
              <a:ea typeface="Lexend"/>
              <a:cs typeface="Lexend"/>
              <a:sym typeface="Lexend"/>
            </a:endParaRPr>
          </a:p>
          <a:p>
            <a:pPr marL="0" lvl="0" indent="0" algn="l" rtl="0">
              <a:lnSpc>
                <a:spcPct val="150000"/>
              </a:lnSpc>
              <a:spcBef>
                <a:spcPts val="0"/>
              </a:spcBef>
              <a:spcAft>
                <a:spcPts val="0"/>
              </a:spcAft>
              <a:buNone/>
            </a:pPr>
            <a:r>
              <a:rPr lang="en" sz="1900">
                <a:highlight>
                  <a:schemeClr val="accent3"/>
                </a:highlight>
                <a:latin typeface="Lexend"/>
                <a:ea typeface="Lexend"/>
                <a:cs typeface="Lexend"/>
                <a:sym typeface="Lexend"/>
              </a:rPr>
              <a:t>State your stance/opinion </a:t>
            </a:r>
            <a:r>
              <a:rPr lang="en" sz="1700" i="1">
                <a:highlight>
                  <a:schemeClr val="accent4"/>
                </a:highlight>
                <a:latin typeface="Lexend"/>
                <a:ea typeface="Lexend"/>
                <a:cs typeface="Lexend"/>
                <a:sym typeface="Lexend"/>
              </a:rPr>
              <a:t>Body paragraph 1</a:t>
            </a:r>
            <a:endParaRPr sz="1700" i="1">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4"/>
                </a:highlight>
                <a:latin typeface="Lexend"/>
                <a:ea typeface="Lexend"/>
                <a:cs typeface="Lexend"/>
                <a:sym typeface="Lexend"/>
              </a:rPr>
              <a:t>Topic sentence</a:t>
            </a:r>
            <a:endParaRPr sz="1600">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4"/>
                </a:highlight>
                <a:latin typeface="Lexend"/>
                <a:ea typeface="Lexend"/>
                <a:cs typeface="Lexend"/>
                <a:sym typeface="Lexend"/>
              </a:rPr>
              <a:t>Explanation</a:t>
            </a:r>
            <a:endParaRPr sz="1600">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r>
              <a:rPr lang="en" sz="1600">
                <a:highlight>
                  <a:schemeClr val="accent4"/>
                </a:highlight>
                <a:latin typeface="Lexend"/>
                <a:ea typeface="Lexend"/>
                <a:cs typeface="Lexend"/>
                <a:sym typeface="Lexend"/>
              </a:rPr>
              <a:t>Supporting example</a:t>
            </a:r>
            <a:endParaRPr sz="1600">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endParaRPr sz="1300">
              <a:highlight>
                <a:schemeClr val="accent4"/>
              </a:highlight>
              <a:latin typeface="Lexend"/>
              <a:ea typeface="Lexend"/>
              <a:cs typeface="Lexend"/>
              <a:sym typeface="Lexend"/>
            </a:endParaRPr>
          </a:p>
          <a:p>
            <a:pPr marL="0" lvl="0" indent="0" algn="l" rtl="0">
              <a:lnSpc>
                <a:spcPct val="150000"/>
              </a:lnSpc>
              <a:spcBef>
                <a:spcPts val="0"/>
              </a:spcBef>
              <a:spcAft>
                <a:spcPts val="0"/>
              </a:spcAft>
              <a:buNone/>
            </a:pPr>
            <a:endParaRPr sz="1600">
              <a:highlight>
                <a:schemeClr val="accent3"/>
              </a:highlight>
              <a:latin typeface="Lexend"/>
              <a:ea typeface="Lexend"/>
              <a:cs typeface="Lexend"/>
              <a:sym typeface="Lexend"/>
            </a:endParaRPr>
          </a:p>
          <a:p>
            <a:pPr marL="0" lvl="0" indent="0" algn="l" rtl="0">
              <a:lnSpc>
                <a:spcPct val="150000"/>
              </a:lnSpc>
              <a:spcBef>
                <a:spcPts val="0"/>
              </a:spcBef>
              <a:spcAft>
                <a:spcPts val="0"/>
              </a:spcAft>
              <a:buNone/>
            </a:pPr>
            <a:endParaRPr sz="1600">
              <a:highlight>
                <a:schemeClr val="accent1"/>
              </a:highlight>
              <a:latin typeface="Lexend"/>
              <a:ea typeface="Lexend"/>
              <a:cs typeface="Lexend"/>
              <a:sym typeface="Lexend"/>
            </a:endParaRPr>
          </a:p>
        </p:txBody>
      </p:sp>
      <p:pic>
        <p:nvPicPr>
          <p:cNvPr id="531" name="Google Shape;531;p49"/>
          <p:cNvPicPr preferRelativeResize="0"/>
          <p:nvPr/>
        </p:nvPicPr>
        <p:blipFill>
          <a:blip r:embed="rId3">
            <a:alphaModFix/>
          </a:blip>
          <a:stretch>
            <a:fillRect/>
          </a:stretch>
        </p:blipFill>
        <p:spPr>
          <a:xfrm>
            <a:off x="0" y="3971913"/>
            <a:ext cx="2705100" cy="1171575"/>
          </a:xfrm>
          <a:prstGeom prst="rect">
            <a:avLst/>
          </a:prstGeom>
          <a:noFill/>
          <a:ln>
            <a:noFill/>
          </a:ln>
        </p:spPr>
      </p:pic>
      <p:sp>
        <p:nvSpPr>
          <p:cNvPr id="532" name="Google Shape;532;p49"/>
          <p:cNvSpPr txBox="1"/>
          <p:nvPr/>
        </p:nvSpPr>
        <p:spPr>
          <a:xfrm>
            <a:off x="5722088" y="2115950"/>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3" name="Google Shape;533;p49"/>
          <p:cNvSpPr txBox="1"/>
          <p:nvPr/>
        </p:nvSpPr>
        <p:spPr>
          <a:xfrm>
            <a:off x="5722100" y="2843500"/>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4" name="Google Shape;534;p49"/>
          <p:cNvSpPr txBox="1"/>
          <p:nvPr/>
        </p:nvSpPr>
        <p:spPr>
          <a:xfrm>
            <a:off x="5201200" y="3202950"/>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5" name="Google Shape;535;p49"/>
          <p:cNvSpPr txBox="1"/>
          <p:nvPr/>
        </p:nvSpPr>
        <p:spPr>
          <a:xfrm>
            <a:off x="7816100" y="1931525"/>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6" name="Google Shape;536;p49"/>
          <p:cNvSpPr txBox="1"/>
          <p:nvPr/>
        </p:nvSpPr>
        <p:spPr>
          <a:xfrm>
            <a:off x="5891763" y="3571050"/>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7" name="Google Shape;537;p49"/>
          <p:cNvSpPr txBox="1"/>
          <p:nvPr/>
        </p:nvSpPr>
        <p:spPr>
          <a:xfrm>
            <a:off x="8177900" y="1563425"/>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8" name="Google Shape;538;p49"/>
          <p:cNvSpPr txBox="1"/>
          <p:nvPr/>
        </p:nvSpPr>
        <p:spPr>
          <a:xfrm>
            <a:off x="8528600" y="2540100"/>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39" name="Google Shape;539;p49"/>
          <p:cNvSpPr txBox="1"/>
          <p:nvPr/>
        </p:nvSpPr>
        <p:spPr>
          <a:xfrm>
            <a:off x="8500700" y="4373663"/>
            <a:ext cx="322800" cy="3681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Lexend"/>
              <a:ea typeface="Lexend"/>
              <a:cs typeface="Lexend"/>
              <a:sym typeface="Lexend"/>
            </a:endParaRPr>
          </a:p>
        </p:txBody>
      </p:sp>
      <p:sp>
        <p:nvSpPr>
          <p:cNvPr id="540" name="Google Shape;540;p49"/>
          <p:cNvSpPr/>
          <p:nvPr/>
        </p:nvSpPr>
        <p:spPr>
          <a:xfrm>
            <a:off x="2628900" y="2393575"/>
            <a:ext cx="988500" cy="1464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0"/>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Reflection</a:t>
            </a:r>
            <a:endParaRPr/>
          </a:p>
        </p:txBody>
      </p:sp>
      <p:sp>
        <p:nvSpPr>
          <p:cNvPr id="546" name="Google Shape;546;p50"/>
          <p:cNvSpPr txBox="1">
            <a:spLocks noGrp="1"/>
          </p:cNvSpPr>
          <p:nvPr>
            <p:ph type="body" idx="1"/>
          </p:nvPr>
        </p:nvSpPr>
        <p:spPr>
          <a:xfrm>
            <a:off x="333900" y="1202400"/>
            <a:ext cx="5028600" cy="88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Is this planning task useful for students to do in class? Why?</a:t>
            </a:r>
            <a:endParaRPr sz="2100"/>
          </a:p>
        </p:txBody>
      </p:sp>
      <p:sp>
        <p:nvSpPr>
          <p:cNvPr id="547" name="Google Shape;547;p50"/>
          <p:cNvSpPr txBox="1"/>
          <p:nvPr/>
        </p:nvSpPr>
        <p:spPr>
          <a:xfrm>
            <a:off x="232800" y="2091000"/>
            <a:ext cx="8171400" cy="21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dk1"/>
                </a:solidFill>
                <a:latin typeface="Lexend"/>
                <a:ea typeface="Lexend"/>
                <a:cs typeface="Lexend"/>
                <a:sym typeface="Lexend"/>
              </a:rPr>
              <a:t>This task can help your students to better meet the assessment criteria:</a:t>
            </a:r>
            <a:endParaRPr sz="2600">
              <a:solidFill>
                <a:schemeClr val="dk1"/>
              </a:solidFill>
              <a:latin typeface="Lexend"/>
              <a:ea typeface="Lexend"/>
              <a:cs typeface="Lexend"/>
              <a:sym typeface="Lexend"/>
            </a:endParaRPr>
          </a:p>
          <a:p>
            <a:pPr marL="0" lvl="0" indent="0" algn="l" rtl="0">
              <a:spcBef>
                <a:spcPts val="0"/>
              </a:spcBef>
              <a:spcAft>
                <a:spcPts val="0"/>
              </a:spcAft>
              <a:buNone/>
            </a:pPr>
            <a:endParaRPr sz="2600">
              <a:solidFill>
                <a:schemeClr val="dk1"/>
              </a:solidFill>
              <a:latin typeface="Lexend"/>
              <a:ea typeface="Lexend"/>
              <a:cs typeface="Lexend"/>
              <a:sym typeface="Lexend"/>
            </a:endParaRPr>
          </a:p>
          <a:p>
            <a:pPr marL="0" lvl="0" indent="0" algn="l" rtl="0">
              <a:spcBef>
                <a:spcPts val="0"/>
              </a:spcBef>
              <a:spcAft>
                <a:spcPts val="0"/>
              </a:spcAft>
              <a:buNone/>
            </a:pPr>
            <a:r>
              <a:rPr lang="en" sz="2600" b="1">
                <a:solidFill>
                  <a:schemeClr val="dk1"/>
                </a:solidFill>
                <a:latin typeface="Lexend"/>
                <a:ea typeface="Lexend"/>
                <a:cs typeface="Lexend"/>
                <a:sym typeface="Lexend"/>
              </a:rPr>
              <a:t>Organisation &amp; Content. </a:t>
            </a:r>
            <a:endParaRPr sz="2600" b="1">
              <a:solidFill>
                <a:schemeClr val="dk1"/>
              </a:solidFill>
              <a:latin typeface="Lexend"/>
              <a:ea typeface="Lexend"/>
              <a:cs typeface="Lexend"/>
              <a:sym typeface="Lexend"/>
            </a:endParaRPr>
          </a:p>
          <a:p>
            <a:pPr marL="0" lvl="0" indent="0" algn="l" rtl="0">
              <a:spcBef>
                <a:spcPts val="0"/>
              </a:spcBef>
              <a:spcAft>
                <a:spcPts val="0"/>
              </a:spcAft>
              <a:buNone/>
            </a:pPr>
            <a:endParaRPr sz="2200">
              <a:solidFill>
                <a:schemeClr val="dk1"/>
              </a:solidFill>
              <a:latin typeface="Lexend"/>
              <a:ea typeface="Lexend"/>
              <a:cs typeface="Lexend"/>
              <a:sym typeface="Lexend"/>
            </a:endParaRPr>
          </a:p>
        </p:txBody>
      </p:sp>
      <p:sp>
        <p:nvSpPr>
          <p:cNvPr id="548" name="Google Shape;548;p50"/>
          <p:cNvSpPr txBox="1"/>
          <p:nvPr/>
        </p:nvSpPr>
        <p:spPr>
          <a:xfrm>
            <a:off x="722433" y="3360300"/>
            <a:ext cx="7806000" cy="17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600" b="1" dirty="0">
              <a:solidFill>
                <a:schemeClr val="dk1"/>
              </a:solidFill>
              <a:latin typeface="Lexend"/>
              <a:ea typeface="Lexend"/>
              <a:cs typeface="Lexend"/>
              <a:sym typeface="Lexend"/>
            </a:endParaRPr>
          </a:p>
          <a:p>
            <a:pPr marL="0" lvl="0" indent="0" algn="l" rtl="0">
              <a:spcBef>
                <a:spcPts val="0"/>
              </a:spcBef>
              <a:spcAft>
                <a:spcPts val="0"/>
              </a:spcAft>
              <a:buNone/>
            </a:pPr>
            <a:r>
              <a:rPr lang="en" sz="2200" dirty="0">
                <a:solidFill>
                  <a:schemeClr val="dk1"/>
                </a:solidFill>
                <a:latin typeface="Lexend"/>
                <a:ea typeface="Lexend"/>
                <a:cs typeface="Lexend"/>
                <a:sym typeface="Lexend"/>
              </a:rPr>
              <a:t>If they can do this really well, that’s </a:t>
            </a:r>
            <a:r>
              <a:rPr lang="en" sz="2200" dirty="0">
                <a:solidFill>
                  <a:schemeClr val="dk1"/>
                </a:solidFill>
                <a:highlight>
                  <a:schemeClr val="accent2"/>
                </a:highlight>
                <a:latin typeface="Lexend"/>
                <a:ea typeface="Lexend"/>
                <a:cs typeface="Lexend"/>
                <a:sym typeface="Lexend"/>
              </a:rPr>
              <a:t>potentially 50% of their writing marks achieved</a:t>
            </a:r>
            <a:r>
              <a:rPr lang="en" sz="2200" dirty="0">
                <a:solidFill>
                  <a:schemeClr val="dk1"/>
                </a:solidFill>
                <a:latin typeface="Lexend"/>
                <a:ea typeface="Lexend"/>
                <a:cs typeface="Lexend"/>
                <a:sym typeface="Lexend"/>
              </a:rPr>
              <a:t> regardless of how good their grammar/vocabulary/spelling is!</a:t>
            </a:r>
            <a:endParaRPr sz="2200" dirty="0">
              <a:solidFill>
                <a:schemeClr val="dk1"/>
              </a:solidFill>
              <a:latin typeface="Lexend"/>
              <a:ea typeface="Lexend"/>
              <a:cs typeface="Lexend"/>
              <a:sym typeface="Lexend"/>
            </a:endParaRPr>
          </a:p>
          <a:p>
            <a:pPr marL="0" lvl="0" indent="0" algn="l" rtl="0">
              <a:spcBef>
                <a:spcPts val="0"/>
              </a:spcBef>
              <a:spcAft>
                <a:spcPts val="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4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51"/>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Part 2 [Choice of Texts)</a:t>
            </a:r>
            <a:endParaRPr/>
          </a:p>
        </p:txBody>
      </p:sp>
      <p:sp>
        <p:nvSpPr>
          <p:cNvPr id="554" name="Google Shape;554;p51"/>
          <p:cNvSpPr txBox="1">
            <a:spLocks noGrp="1"/>
          </p:cNvSpPr>
          <p:nvPr>
            <p:ph type="body" idx="1"/>
          </p:nvPr>
        </p:nvSpPr>
        <p:spPr>
          <a:xfrm>
            <a:off x="333900" y="1202400"/>
            <a:ext cx="6954300" cy="136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t>⇒ Study the sample texts from Part 2 of the exam and answer the questions.</a:t>
            </a:r>
            <a:endParaRPr sz="2700"/>
          </a:p>
        </p:txBody>
      </p:sp>
      <p:sp>
        <p:nvSpPr>
          <p:cNvPr id="555" name="Google Shape;555;p51"/>
          <p:cNvSpPr txBox="1"/>
          <p:nvPr/>
        </p:nvSpPr>
        <p:spPr>
          <a:xfrm>
            <a:off x="127750" y="3966875"/>
            <a:ext cx="7664700" cy="7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latin typeface="Lexend"/>
                <a:ea typeface="Lexend"/>
                <a:cs typeface="Lexend"/>
                <a:sym typeface="Lexend"/>
              </a:rPr>
              <a:t>Sample texts adapted from Complete Advanced 3rd edition,Greg Archer, Guy Brook-Hart, Sue Elliot, Simon Haines. Cambridge University Press.</a:t>
            </a:r>
            <a:endParaRPr sz="1500">
              <a:solidFill>
                <a:schemeClr val="dk1"/>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2"/>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Reflection</a:t>
            </a:r>
            <a:endParaRPr/>
          </a:p>
        </p:txBody>
      </p:sp>
      <p:sp>
        <p:nvSpPr>
          <p:cNvPr id="561" name="Google Shape;561;p52"/>
          <p:cNvSpPr txBox="1">
            <a:spLocks noGrp="1"/>
          </p:cNvSpPr>
          <p:nvPr>
            <p:ph type="body" idx="1"/>
          </p:nvPr>
        </p:nvSpPr>
        <p:spPr>
          <a:xfrm>
            <a:off x="276600" y="930650"/>
            <a:ext cx="8083800" cy="273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A textual analysis task like this can help raise learners’ awareness of the features/character of the different text types, and compare and contrast them.</a:t>
            </a:r>
            <a:endParaRPr sz="3000"/>
          </a:p>
        </p:txBody>
      </p:sp>
      <p:sp>
        <p:nvSpPr>
          <p:cNvPr id="562" name="Google Shape;562;p52"/>
          <p:cNvSpPr txBox="1"/>
          <p:nvPr/>
        </p:nvSpPr>
        <p:spPr>
          <a:xfrm>
            <a:off x="985271" y="3085577"/>
            <a:ext cx="8083800" cy="29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dirty="0">
                <a:solidFill>
                  <a:schemeClr val="dk1"/>
                </a:solidFill>
                <a:latin typeface="Lexend"/>
                <a:ea typeface="Lexend"/>
                <a:cs typeface="Lexend"/>
                <a:sym typeface="Lexend"/>
              </a:rPr>
              <a:t>This type of exercise helps students focus on the </a:t>
            </a:r>
            <a:r>
              <a:rPr lang="en" sz="2700" b="1" dirty="0">
                <a:solidFill>
                  <a:schemeClr val="dk1"/>
                </a:solidFill>
                <a:latin typeface="Lexend"/>
                <a:ea typeface="Lexend"/>
                <a:cs typeface="Lexend"/>
                <a:sym typeface="Lexend"/>
              </a:rPr>
              <a:t>Communicative Achievement and Language</a:t>
            </a:r>
            <a:r>
              <a:rPr lang="en" sz="2700" dirty="0">
                <a:solidFill>
                  <a:schemeClr val="dk1"/>
                </a:solidFill>
                <a:latin typeface="Lexend"/>
                <a:ea typeface="Lexend"/>
                <a:cs typeface="Lexend"/>
                <a:sym typeface="Lexend"/>
              </a:rPr>
              <a:t> criteria.</a:t>
            </a:r>
            <a:endParaRPr sz="2700" dirty="0">
              <a:solidFill>
                <a:schemeClr val="dk1"/>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6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53"/>
          <p:cNvSpPr txBox="1">
            <a:spLocks noGrp="1"/>
          </p:cNvSpPr>
          <p:nvPr>
            <p:ph type="title"/>
          </p:nvPr>
        </p:nvSpPr>
        <p:spPr>
          <a:xfrm>
            <a:off x="279185" y="338025"/>
            <a:ext cx="5562300" cy="675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Key Takeaways?</a:t>
            </a:r>
            <a:endParaRPr/>
          </a:p>
        </p:txBody>
      </p:sp>
      <p:sp>
        <p:nvSpPr>
          <p:cNvPr id="568" name="Google Shape;568;p53"/>
          <p:cNvSpPr txBox="1">
            <a:spLocks noGrp="1"/>
          </p:cNvSpPr>
          <p:nvPr>
            <p:ph type="body" idx="1"/>
          </p:nvPr>
        </p:nvSpPr>
        <p:spPr>
          <a:xfrm>
            <a:off x="333900" y="1202400"/>
            <a:ext cx="8517600" cy="3551100"/>
          </a:xfrm>
          <a:prstGeom prst="rect">
            <a:avLst/>
          </a:prstGeom>
        </p:spPr>
        <p:txBody>
          <a:bodyPr spcFirstLastPara="1" wrap="square" lIns="91425" tIns="91425" rIns="91425" bIns="91425" anchor="t" anchorCtr="0">
            <a:noAutofit/>
          </a:bodyPr>
          <a:lstStyle/>
          <a:p>
            <a:pPr marL="457200" lvl="0" indent="-374650" algn="l" rtl="0">
              <a:spcBef>
                <a:spcPts val="0"/>
              </a:spcBef>
              <a:spcAft>
                <a:spcPts val="0"/>
              </a:spcAft>
              <a:buSzPts val="2300"/>
              <a:buAutoNum type="alphaLcParenR"/>
            </a:pPr>
            <a:r>
              <a:rPr lang="en" sz="2300" b="1"/>
              <a:t>All 4 criteria are equally important</a:t>
            </a:r>
            <a:r>
              <a:rPr lang="en" sz="2300"/>
              <a:t> </a:t>
            </a:r>
            <a:r>
              <a:rPr lang="en" sz="2300" b="1"/>
              <a:t>and can be taught</a:t>
            </a:r>
            <a:r>
              <a:rPr lang="en" sz="2300"/>
              <a:t>- let’s not focus only on grammar and word choice/spelling, but on the way sentences/paragraphs connect, the register of the whole text, etc…</a:t>
            </a:r>
            <a:endParaRPr sz="2300"/>
          </a:p>
          <a:p>
            <a:pPr marL="457200" lvl="0" indent="-374650" algn="l" rtl="0">
              <a:spcBef>
                <a:spcPts val="0"/>
              </a:spcBef>
              <a:spcAft>
                <a:spcPts val="0"/>
              </a:spcAft>
              <a:buSzPts val="2300"/>
              <a:buAutoNum type="alphaLcParenR"/>
            </a:pPr>
            <a:r>
              <a:rPr lang="en" sz="2300" b="1"/>
              <a:t>Students need to understand the features of the types of text required </a:t>
            </a:r>
            <a:r>
              <a:rPr lang="en" sz="2300"/>
              <a:t>before they can write them effectively.</a:t>
            </a:r>
            <a:endParaRPr sz="2300"/>
          </a:p>
          <a:p>
            <a:pPr marL="457200" lvl="0" indent="0" algn="l" rtl="0">
              <a:spcBef>
                <a:spcPts val="0"/>
              </a:spcBef>
              <a:spcAft>
                <a:spcPts val="0"/>
              </a:spcAft>
              <a:buNone/>
            </a:pPr>
            <a:r>
              <a:rPr lang="en" sz="2300"/>
              <a:t> </a:t>
            </a:r>
            <a:endParaRPr sz="2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ptions Proposal">
  <a:themeElements>
    <a:clrScheme name="Simple Light">
      <a:dk1>
        <a:srgbClr val="1D1D1D"/>
      </a:dk1>
      <a:lt1>
        <a:srgbClr val="FFFFF0"/>
      </a:lt1>
      <a:dk2>
        <a:srgbClr val="51BD85"/>
      </a:dk2>
      <a:lt2>
        <a:srgbClr val="FF6652"/>
      </a:lt2>
      <a:accent1>
        <a:srgbClr val="FFE534"/>
      </a:accent1>
      <a:accent2>
        <a:srgbClr val="FFBBDC"/>
      </a:accent2>
      <a:accent3>
        <a:srgbClr val="6AD2E6"/>
      </a:accent3>
      <a:accent4>
        <a:srgbClr val="DBC89F"/>
      </a:accent4>
      <a:accent5>
        <a:srgbClr val="D8E4D6"/>
      </a:accent5>
      <a:accent6>
        <a:srgbClr val="FFFFFF"/>
      </a:accent6>
      <a:hlink>
        <a:srgbClr val="6AD2E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459</Words>
  <Application>Microsoft Office PowerPoint</Application>
  <PresentationFormat>On-screen Show (16:9)</PresentationFormat>
  <Paragraphs>81</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Lexend SemiBold</vt:lpstr>
      <vt:lpstr>Lexend</vt:lpstr>
      <vt:lpstr>Arial</vt:lpstr>
      <vt:lpstr>Options Proposal</vt:lpstr>
      <vt:lpstr>15/04/2026 George Hardwick</vt:lpstr>
      <vt:lpstr>Agenda</vt:lpstr>
      <vt:lpstr>Introductions</vt:lpstr>
      <vt:lpstr>Pop Quiz!</vt:lpstr>
      <vt:lpstr>To clarify…</vt:lpstr>
      <vt:lpstr>To clarify…</vt:lpstr>
      <vt:lpstr>How to teach: Part 1: Essay </vt:lpstr>
      <vt:lpstr>Key Features: Essay </vt:lpstr>
      <vt:lpstr>Activity: Planning</vt:lpstr>
      <vt:lpstr>Reflection</vt:lpstr>
      <vt:lpstr>Part 2 [Choice of Texts)</vt:lpstr>
      <vt:lpstr>Reflection</vt:lpstr>
      <vt:lpstr>Key 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15/04/2026 George Hardwick</dc:title>
  <cp:lastModifiedBy>Admin</cp:lastModifiedBy>
  <cp:revision>1</cp:revision>
  <dcterms:modified xsi:type="dcterms:W3CDTF">2026-04-16T08:52:24Z</dcterms:modified>
</cp:coreProperties>
</file>